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60" r:id="rId5"/>
    <p:sldId id="261" r:id="rId6"/>
    <p:sldId id="262" r:id="rId7"/>
    <p:sldId id="263" r:id="rId8"/>
    <p:sldId id="264" r:id="rId9"/>
    <p:sldId id="267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82" userDrawn="1">
          <p15:clr>
            <a:srgbClr val="A4A3A4"/>
          </p15:clr>
        </p15:guide>
        <p15:guide id="2" pos="597" userDrawn="1">
          <p15:clr>
            <a:srgbClr val="A4A3A4"/>
          </p15:clr>
        </p15:guide>
        <p15:guide id="3" orient="horz" pos="3816" userDrawn="1">
          <p15:clr>
            <a:srgbClr val="A4A3A4"/>
          </p15:clr>
        </p15:guide>
        <p15:guide id="4" pos="73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05697"/>
    <a:srgbClr val="6AA84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howGuides="1">
      <p:cViewPr>
        <p:scale>
          <a:sx n="75" d="100"/>
          <a:sy n="75" d="100"/>
        </p:scale>
        <p:origin x="-210" y="-804"/>
      </p:cViewPr>
      <p:guideLst>
        <p:guide orient="horz" pos="482"/>
        <p:guide orient="horz" pos="3816"/>
        <p:guide pos="597"/>
        <p:guide pos="73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BDBDEC1-B9D5-CC00-A7D8-022F6395D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520" r="74727" b="42182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3C645A6-4914-2F4C-59B8-531C93F037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70036" y="821403"/>
            <a:ext cx="1663700" cy="381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8DEF2A3-E7D0-B340-33FE-51649C5611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98176" y="630903"/>
            <a:ext cx="444500" cy="76200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498971EC-C8B8-00AA-4114-90ACD60D8862}"/>
              </a:ext>
            </a:extLst>
          </p:cNvPr>
          <p:cNvGrpSpPr/>
          <p:nvPr userDrawn="1"/>
        </p:nvGrpSpPr>
        <p:grpSpPr>
          <a:xfrm>
            <a:off x="830984" y="740971"/>
            <a:ext cx="3970866" cy="864624"/>
            <a:chOff x="905934" y="740971"/>
            <a:chExt cx="3970866" cy="864624"/>
          </a:xfrm>
        </p:grpSpPr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08DF1B85-FDF6-F13A-205B-76EE5C7BC6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61084"/>
            <a:stretch/>
          </p:blipFill>
          <p:spPr>
            <a:xfrm>
              <a:off x="905934" y="740971"/>
              <a:ext cx="1545294" cy="864624"/>
            </a:xfrm>
            <a:prstGeom prst="rect">
              <a:avLst/>
            </a:prstGeom>
          </p:spPr>
        </p:pic>
        <p:grpSp>
          <p:nvGrpSpPr>
            <p:cNvPr id="8" name="Группа 7">
              <a:extLst>
                <a:ext uri="{FF2B5EF4-FFF2-40B4-BE49-F238E27FC236}">
                  <a16:creationId xmlns="" xmlns:a16="http://schemas.microsoft.com/office/drawing/2014/main" id="{D3B44186-861F-3715-E4BE-9ACF5F7745F7}"/>
                </a:ext>
              </a:extLst>
            </p:cNvPr>
            <p:cNvGrpSpPr/>
            <p:nvPr/>
          </p:nvGrpSpPr>
          <p:grpSpPr>
            <a:xfrm>
              <a:off x="2523095" y="765175"/>
              <a:ext cx="2353705" cy="834142"/>
              <a:chOff x="4568878" y="3330633"/>
              <a:chExt cx="2085923" cy="739241"/>
            </a:xfrm>
          </p:grpSpPr>
          <p:grpSp>
            <p:nvGrpSpPr>
              <p:cNvPr id="9" name="Рисунок 14">
                <a:extLst>
                  <a:ext uri="{FF2B5EF4-FFF2-40B4-BE49-F238E27FC236}">
                    <a16:creationId xmlns="" xmlns:a16="http://schemas.microsoft.com/office/drawing/2014/main" id="{EF177EFB-4C66-75DA-BEF5-D264D5710A90}"/>
                  </a:ext>
                </a:extLst>
              </p:cNvPr>
              <p:cNvGrpSpPr/>
              <p:nvPr/>
            </p:nvGrpSpPr>
            <p:grpSpPr>
              <a:xfrm>
                <a:off x="4568878" y="3330633"/>
                <a:ext cx="2083941" cy="739241"/>
                <a:chOff x="5542121" y="2826130"/>
                <a:chExt cx="3506152" cy="1243744"/>
              </a:xfrm>
            </p:grpSpPr>
            <p:sp>
              <p:nvSpPr>
                <p:cNvPr id="26" name="Полилиния 25">
                  <a:extLst>
                    <a:ext uri="{FF2B5EF4-FFF2-40B4-BE49-F238E27FC236}">
                      <a16:creationId xmlns="" xmlns:a16="http://schemas.microsoft.com/office/drawing/2014/main" id="{A72F58F7-76C1-EA96-0968-71AFBB94593B}"/>
                    </a:ext>
                  </a:extLst>
                </p:cNvPr>
                <p:cNvSpPr/>
                <p:nvPr/>
              </p:nvSpPr>
              <p:spPr>
                <a:xfrm>
                  <a:off x="5558313" y="2826130"/>
                  <a:ext cx="3489959" cy="1243744"/>
                </a:xfrm>
                <a:custGeom>
                  <a:avLst/>
                  <a:gdLst>
                    <a:gd name="connsiteX0" fmla="*/ 2938693 w 3489959"/>
                    <a:gd name="connsiteY0" fmla="*/ 5321 h 1243744"/>
                    <a:gd name="connsiteX1" fmla="*/ 2938693 w 3489959"/>
                    <a:gd name="connsiteY1" fmla="*/ 11023 h 1243744"/>
                    <a:gd name="connsiteX2" fmla="*/ 2932978 w 3489959"/>
                    <a:gd name="connsiteY2" fmla="*/ 117439 h 1243744"/>
                    <a:gd name="connsiteX3" fmla="*/ 2912976 w 3489959"/>
                    <a:gd name="connsiteY3" fmla="*/ 193451 h 1243744"/>
                    <a:gd name="connsiteX4" fmla="*/ 2891068 w 3489959"/>
                    <a:gd name="connsiteY4" fmla="*/ 193451 h 1243744"/>
                    <a:gd name="connsiteX5" fmla="*/ 2891068 w 3489959"/>
                    <a:gd name="connsiteY5" fmla="*/ 302718 h 1243744"/>
                    <a:gd name="connsiteX6" fmla="*/ 2952981 w 3489959"/>
                    <a:gd name="connsiteY6" fmla="*/ 302718 h 1243744"/>
                    <a:gd name="connsiteX7" fmla="*/ 2957743 w 3489959"/>
                    <a:gd name="connsiteY7" fmla="*/ 253311 h 1243744"/>
                    <a:gd name="connsiteX8" fmla="*/ 3089188 w 3489959"/>
                    <a:gd name="connsiteY8" fmla="*/ 253311 h 1243744"/>
                    <a:gd name="connsiteX9" fmla="*/ 3089188 w 3489959"/>
                    <a:gd name="connsiteY9" fmla="*/ 302718 h 1243744"/>
                    <a:gd name="connsiteX10" fmla="*/ 3147291 w 3489959"/>
                    <a:gd name="connsiteY10" fmla="*/ 302718 h 1243744"/>
                    <a:gd name="connsiteX11" fmla="*/ 3154911 w 3489959"/>
                    <a:gd name="connsiteY11" fmla="*/ 193451 h 1243744"/>
                    <a:gd name="connsiteX12" fmla="*/ 3127288 w 3489959"/>
                    <a:gd name="connsiteY12" fmla="*/ 193451 h 1243744"/>
                    <a:gd name="connsiteX13" fmla="*/ 3127288 w 3489959"/>
                    <a:gd name="connsiteY13" fmla="*/ 6272 h 1243744"/>
                    <a:gd name="connsiteX14" fmla="*/ 2938693 w 3489959"/>
                    <a:gd name="connsiteY14" fmla="*/ 6272 h 1243744"/>
                    <a:gd name="connsiteX15" fmla="*/ 3004416 w 3489959"/>
                    <a:gd name="connsiteY15" fmla="*/ 68032 h 1243744"/>
                    <a:gd name="connsiteX16" fmla="*/ 3004416 w 3489959"/>
                    <a:gd name="connsiteY16" fmla="*/ 66131 h 1243744"/>
                    <a:gd name="connsiteX17" fmla="*/ 3058708 w 3489959"/>
                    <a:gd name="connsiteY17" fmla="*/ 66131 h 1243744"/>
                    <a:gd name="connsiteX18" fmla="*/ 3058708 w 3489959"/>
                    <a:gd name="connsiteY18" fmla="*/ 193451 h 1243744"/>
                    <a:gd name="connsiteX19" fmla="*/ 2985366 w 3489959"/>
                    <a:gd name="connsiteY19" fmla="*/ 193451 h 1243744"/>
                    <a:gd name="connsiteX20" fmla="*/ 3004416 w 3489959"/>
                    <a:gd name="connsiteY20" fmla="*/ 68032 h 1243744"/>
                    <a:gd name="connsiteX21" fmla="*/ 3251113 w 3489959"/>
                    <a:gd name="connsiteY21" fmla="*/ 83234 h 1243744"/>
                    <a:gd name="connsiteX22" fmla="*/ 3251113 w 3489959"/>
                    <a:gd name="connsiteY22" fmla="*/ 5321 h 1243744"/>
                    <a:gd name="connsiteX23" fmla="*/ 3181581 w 3489959"/>
                    <a:gd name="connsiteY23" fmla="*/ 5321 h 1243744"/>
                    <a:gd name="connsiteX24" fmla="*/ 3181581 w 3489959"/>
                    <a:gd name="connsiteY24" fmla="*/ 252360 h 1243744"/>
                    <a:gd name="connsiteX25" fmla="*/ 3291118 w 3489959"/>
                    <a:gd name="connsiteY25" fmla="*/ 252360 h 1243744"/>
                    <a:gd name="connsiteX26" fmla="*/ 3363508 w 3489959"/>
                    <a:gd name="connsiteY26" fmla="*/ 229557 h 1243744"/>
                    <a:gd name="connsiteX27" fmla="*/ 3390178 w 3489959"/>
                    <a:gd name="connsiteY27" fmla="*/ 165897 h 1243744"/>
                    <a:gd name="connsiteX28" fmla="*/ 3362556 w 3489959"/>
                    <a:gd name="connsiteY28" fmla="*/ 104137 h 1243744"/>
                    <a:gd name="connsiteX29" fmla="*/ 3287308 w 3489959"/>
                    <a:gd name="connsiteY29" fmla="*/ 82284 h 1243744"/>
                    <a:gd name="connsiteX30" fmla="*/ 3251113 w 3489959"/>
                    <a:gd name="connsiteY30" fmla="*/ 83234 h 1243744"/>
                    <a:gd name="connsiteX31" fmla="*/ 3251113 w 3489959"/>
                    <a:gd name="connsiteY31" fmla="*/ 195351 h 1243744"/>
                    <a:gd name="connsiteX32" fmla="*/ 3251113 w 3489959"/>
                    <a:gd name="connsiteY32" fmla="*/ 137392 h 1243744"/>
                    <a:gd name="connsiteX33" fmla="*/ 3287308 w 3489959"/>
                    <a:gd name="connsiteY33" fmla="*/ 137392 h 1243744"/>
                    <a:gd name="connsiteX34" fmla="*/ 3313978 w 3489959"/>
                    <a:gd name="connsiteY34" fmla="*/ 144993 h 1243744"/>
                    <a:gd name="connsiteX35" fmla="*/ 3323503 w 3489959"/>
                    <a:gd name="connsiteY35" fmla="*/ 165897 h 1243744"/>
                    <a:gd name="connsiteX36" fmla="*/ 3313978 w 3489959"/>
                    <a:gd name="connsiteY36" fmla="*/ 187750 h 1243744"/>
                    <a:gd name="connsiteX37" fmla="*/ 3287308 w 3489959"/>
                    <a:gd name="connsiteY37" fmla="*/ 195351 h 1243744"/>
                    <a:gd name="connsiteX38" fmla="*/ 3251113 w 3489959"/>
                    <a:gd name="connsiteY38" fmla="*/ 195351 h 1243744"/>
                    <a:gd name="connsiteX39" fmla="*/ 3490191 w 3489959"/>
                    <a:gd name="connsiteY39" fmla="*/ 253311 h 1243744"/>
                    <a:gd name="connsiteX40" fmla="*/ 3490191 w 3489959"/>
                    <a:gd name="connsiteY40" fmla="*/ 6272 h 1243744"/>
                    <a:gd name="connsiteX41" fmla="*/ 3420658 w 3489959"/>
                    <a:gd name="connsiteY41" fmla="*/ 6272 h 1243744"/>
                    <a:gd name="connsiteX42" fmla="*/ 3420658 w 3489959"/>
                    <a:gd name="connsiteY42" fmla="*/ 253311 h 1243744"/>
                    <a:gd name="connsiteX43" fmla="*/ 3490191 w 3489959"/>
                    <a:gd name="connsiteY43" fmla="*/ 253311 h 1243744"/>
                    <a:gd name="connsiteX44" fmla="*/ 245023 w 3489959"/>
                    <a:gd name="connsiteY44" fmla="*/ 253311 h 1243744"/>
                    <a:gd name="connsiteX45" fmla="*/ 245023 w 3489959"/>
                    <a:gd name="connsiteY45" fmla="*/ 6272 h 1243744"/>
                    <a:gd name="connsiteX46" fmla="*/ 175491 w 3489959"/>
                    <a:gd name="connsiteY46" fmla="*/ 6272 h 1243744"/>
                    <a:gd name="connsiteX47" fmla="*/ 175491 w 3489959"/>
                    <a:gd name="connsiteY47" fmla="*/ 98436 h 1243744"/>
                    <a:gd name="connsiteX48" fmla="*/ 86908 w 3489959"/>
                    <a:gd name="connsiteY48" fmla="*/ 98436 h 1243744"/>
                    <a:gd name="connsiteX49" fmla="*/ 86908 w 3489959"/>
                    <a:gd name="connsiteY49" fmla="*/ 6272 h 1243744"/>
                    <a:gd name="connsiteX50" fmla="*/ 18328 w 3489959"/>
                    <a:gd name="connsiteY50" fmla="*/ 6272 h 1243744"/>
                    <a:gd name="connsiteX51" fmla="*/ 18328 w 3489959"/>
                    <a:gd name="connsiteY51" fmla="*/ 253311 h 1243744"/>
                    <a:gd name="connsiteX52" fmla="*/ 86908 w 3489959"/>
                    <a:gd name="connsiteY52" fmla="*/ 253311 h 1243744"/>
                    <a:gd name="connsiteX53" fmla="*/ 86908 w 3489959"/>
                    <a:gd name="connsiteY53" fmla="*/ 159246 h 1243744"/>
                    <a:gd name="connsiteX54" fmla="*/ 175491 w 3489959"/>
                    <a:gd name="connsiteY54" fmla="*/ 159246 h 1243744"/>
                    <a:gd name="connsiteX55" fmla="*/ 175491 w 3489959"/>
                    <a:gd name="connsiteY55" fmla="*/ 253311 h 1243744"/>
                    <a:gd name="connsiteX56" fmla="*/ 245023 w 3489959"/>
                    <a:gd name="connsiteY56" fmla="*/ 253311 h 1243744"/>
                    <a:gd name="connsiteX57" fmla="*/ 509818 w 3489959"/>
                    <a:gd name="connsiteY57" fmla="*/ 37627 h 1243744"/>
                    <a:gd name="connsiteX58" fmla="*/ 415521 w 3489959"/>
                    <a:gd name="connsiteY58" fmla="*/ 571 h 1243744"/>
                    <a:gd name="connsiteX59" fmla="*/ 320271 w 3489959"/>
                    <a:gd name="connsiteY59" fmla="*/ 37627 h 1243744"/>
                    <a:gd name="connsiteX60" fmla="*/ 281218 w 3489959"/>
                    <a:gd name="connsiteY60" fmla="*/ 128841 h 1243744"/>
                    <a:gd name="connsiteX61" fmla="*/ 320271 w 3489959"/>
                    <a:gd name="connsiteY61" fmla="*/ 220055 h 1243744"/>
                    <a:gd name="connsiteX62" fmla="*/ 414568 w 3489959"/>
                    <a:gd name="connsiteY62" fmla="*/ 257111 h 1243744"/>
                    <a:gd name="connsiteX63" fmla="*/ 509818 w 3489959"/>
                    <a:gd name="connsiteY63" fmla="*/ 220055 h 1243744"/>
                    <a:gd name="connsiteX64" fmla="*/ 548871 w 3489959"/>
                    <a:gd name="connsiteY64" fmla="*/ 128841 h 1243744"/>
                    <a:gd name="connsiteX65" fmla="*/ 509818 w 3489959"/>
                    <a:gd name="connsiteY65" fmla="*/ 37627 h 1243744"/>
                    <a:gd name="connsiteX66" fmla="*/ 413616 w 3489959"/>
                    <a:gd name="connsiteY66" fmla="*/ 62330 h 1243744"/>
                    <a:gd name="connsiteX67" fmla="*/ 459336 w 3489959"/>
                    <a:gd name="connsiteY67" fmla="*/ 82284 h 1243744"/>
                    <a:gd name="connsiteX68" fmla="*/ 477433 w 3489959"/>
                    <a:gd name="connsiteY68" fmla="*/ 128841 h 1243744"/>
                    <a:gd name="connsiteX69" fmla="*/ 460288 w 3489959"/>
                    <a:gd name="connsiteY69" fmla="*/ 176348 h 1243744"/>
                    <a:gd name="connsiteX70" fmla="*/ 414568 w 3489959"/>
                    <a:gd name="connsiteY70" fmla="*/ 195351 h 1243744"/>
                    <a:gd name="connsiteX71" fmla="*/ 368848 w 3489959"/>
                    <a:gd name="connsiteY71" fmla="*/ 176348 h 1243744"/>
                    <a:gd name="connsiteX72" fmla="*/ 350751 w 3489959"/>
                    <a:gd name="connsiteY72" fmla="*/ 128841 h 1243744"/>
                    <a:gd name="connsiteX73" fmla="*/ 367896 w 3489959"/>
                    <a:gd name="connsiteY73" fmla="*/ 81333 h 1243744"/>
                    <a:gd name="connsiteX74" fmla="*/ 413616 w 3489959"/>
                    <a:gd name="connsiteY74" fmla="*/ 62330 h 1243744"/>
                    <a:gd name="connsiteX75" fmla="*/ 778423 w 3489959"/>
                    <a:gd name="connsiteY75" fmla="*/ 28125 h 1243744"/>
                    <a:gd name="connsiteX76" fmla="*/ 710796 w 3489959"/>
                    <a:gd name="connsiteY76" fmla="*/ 6272 h 1243744"/>
                    <a:gd name="connsiteX77" fmla="*/ 583161 w 3489959"/>
                    <a:gd name="connsiteY77" fmla="*/ 6272 h 1243744"/>
                    <a:gd name="connsiteX78" fmla="*/ 583161 w 3489959"/>
                    <a:gd name="connsiteY78" fmla="*/ 253311 h 1243744"/>
                    <a:gd name="connsiteX79" fmla="*/ 711748 w 3489959"/>
                    <a:gd name="connsiteY79" fmla="*/ 253311 h 1243744"/>
                    <a:gd name="connsiteX80" fmla="*/ 781281 w 3489959"/>
                    <a:gd name="connsiteY80" fmla="*/ 235257 h 1243744"/>
                    <a:gd name="connsiteX81" fmla="*/ 806046 w 3489959"/>
                    <a:gd name="connsiteY81" fmla="*/ 184900 h 1243744"/>
                    <a:gd name="connsiteX82" fmla="*/ 793663 w 3489959"/>
                    <a:gd name="connsiteY82" fmla="*/ 145943 h 1243744"/>
                    <a:gd name="connsiteX83" fmla="*/ 757468 w 3489959"/>
                    <a:gd name="connsiteY83" fmla="*/ 123140 h 1243744"/>
                    <a:gd name="connsiteX84" fmla="*/ 796521 w 3489959"/>
                    <a:gd name="connsiteY84" fmla="*/ 68032 h 1243744"/>
                    <a:gd name="connsiteX85" fmla="*/ 778423 w 3489959"/>
                    <a:gd name="connsiteY85" fmla="*/ 28125 h 1243744"/>
                    <a:gd name="connsiteX86" fmla="*/ 695556 w 3489959"/>
                    <a:gd name="connsiteY86" fmla="*/ 60430 h 1243744"/>
                    <a:gd name="connsiteX87" fmla="*/ 726988 w 3489959"/>
                    <a:gd name="connsiteY87" fmla="*/ 81333 h 1243744"/>
                    <a:gd name="connsiteX88" fmla="*/ 694603 w 3489959"/>
                    <a:gd name="connsiteY88" fmla="*/ 104137 h 1243744"/>
                    <a:gd name="connsiteX89" fmla="*/ 650788 w 3489959"/>
                    <a:gd name="connsiteY89" fmla="*/ 104137 h 1243744"/>
                    <a:gd name="connsiteX90" fmla="*/ 650788 w 3489959"/>
                    <a:gd name="connsiteY90" fmla="*/ 60430 h 1243744"/>
                    <a:gd name="connsiteX91" fmla="*/ 695556 w 3489959"/>
                    <a:gd name="connsiteY91" fmla="*/ 60430 h 1243744"/>
                    <a:gd name="connsiteX92" fmla="*/ 649836 w 3489959"/>
                    <a:gd name="connsiteY92" fmla="*/ 198201 h 1243744"/>
                    <a:gd name="connsiteX93" fmla="*/ 649836 w 3489959"/>
                    <a:gd name="connsiteY93" fmla="*/ 152594 h 1243744"/>
                    <a:gd name="connsiteX94" fmla="*/ 702223 w 3489959"/>
                    <a:gd name="connsiteY94" fmla="*/ 152594 h 1243744"/>
                    <a:gd name="connsiteX95" fmla="*/ 735561 w 3489959"/>
                    <a:gd name="connsiteY95" fmla="*/ 174448 h 1243744"/>
                    <a:gd name="connsiteX96" fmla="*/ 702223 w 3489959"/>
                    <a:gd name="connsiteY96" fmla="*/ 197252 h 1243744"/>
                    <a:gd name="connsiteX97" fmla="*/ 649836 w 3489959"/>
                    <a:gd name="connsiteY97" fmla="*/ 198201 h 1243744"/>
                    <a:gd name="connsiteX98" fmla="*/ 905106 w 3489959"/>
                    <a:gd name="connsiteY98" fmla="*/ 5321 h 1243744"/>
                    <a:gd name="connsiteX99" fmla="*/ 835573 w 3489959"/>
                    <a:gd name="connsiteY99" fmla="*/ 5321 h 1243744"/>
                    <a:gd name="connsiteX100" fmla="*/ 835573 w 3489959"/>
                    <a:gd name="connsiteY100" fmla="*/ 252360 h 1243744"/>
                    <a:gd name="connsiteX101" fmla="*/ 945111 w 3489959"/>
                    <a:gd name="connsiteY101" fmla="*/ 252360 h 1243744"/>
                    <a:gd name="connsiteX102" fmla="*/ 1017501 w 3489959"/>
                    <a:gd name="connsiteY102" fmla="*/ 229557 h 1243744"/>
                    <a:gd name="connsiteX103" fmla="*/ 1044171 w 3489959"/>
                    <a:gd name="connsiteY103" fmla="*/ 165897 h 1243744"/>
                    <a:gd name="connsiteX104" fmla="*/ 1016548 w 3489959"/>
                    <a:gd name="connsiteY104" fmla="*/ 104137 h 1243744"/>
                    <a:gd name="connsiteX105" fmla="*/ 941301 w 3489959"/>
                    <a:gd name="connsiteY105" fmla="*/ 82284 h 1243744"/>
                    <a:gd name="connsiteX106" fmla="*/ 906058 w 3489959"/>
                    <a:gd name="connsiteY106" fmla="*/ 82284 h 1243744"/>
                    <a:gd name="connsiteX107" fmla="*/ 905106 w 3489959"/>
                    <a:gd name="connsiteY107" fmla="*/ 5321 h 1243744"/>
                    <a:gd name="connsiteX108" fmla="*/ 967971 w 3489959"/>
                    <a:gd name="connsiteY108" fmla="*/ 144993 h 1243744"/>
                    <a:gd name="connsiteX109" fmla="*/ 977496 w 3489959"/>
                    <a:gd name="connsiteY109" fmla="*/ 165897 h 1243744"/>
                    <a:gd name="connsiteX110" fmla="*/ 967971 w 3489959"/>
                    <a:gd name="connsiteY110" fmla="*/ 187750 h 1243744"/>
                    <a:gd name="connsiteX111" fmla="*/ 941301 w 3489959"/>
                    <a:gd name="connsiteY111" fmla="*/ 195351 h 1243744"/>
                    <a:gd name="connsiteX112" fmla="*/ 906058 w 3489959"/>
                    <a:gd name="connsiteY112" fmla="*/ 195351 h 1243744"/>
                    <a:gd name="connsiteX113" fmla="*/ 906058 w 3489959"/>
                    <a:gd name="connsiteY113" fmla="*/ 137392 h 1243744"/>
                    <a:gd name="connsiteX114" fmla="*/ 942253 w 3489959"/>
                    <a:gd name="connsiteY114" fmla="*/ 137392 h 1243744"/>
                    <a:gd name="connsiteX115" fmla="*/ 967971 w 3489959"/>
                    <a:gd name="connsiteY115" fmla="*/ 144993 h 1243744"/>
                    <a:gd name="connsiteX116" fmla="*/ 1144183 w 3489959"/>
                    <a:gd name="connsiteY116" fmla="*/ 253311 h 1243744"/>
                    <a:gd name="connsiteX117" fmla="*/ 1144183 w 3489959"/>
                    <a:gd name="connsiteY117" fmla="*/ 6272 h 1243744"/>
                    <a:gd name="connsiteX118" fmla="*/ 1074651 w 3489959"/>
                    <a:gd name="connsiteY118" fmla="*/ 6272 h 1243744"/>
                    <a:gd name="connsiteX119" fmla="*/ 1074651 w 3489959"/>
                    <a:gd name="connsiteY119" fmla="*/ 253311 h 1243744"/>
                    <a:gd name="connsiteX120" fmla="*/ 1144183 w 3489959"/>
                    <a:gd name="connsiteY120" fmla="*/ 253311 h 1243744"/>
                    <a:gd name="connsiteX121" fmla="*/ 1387071 w 3489959"/>
                    <a:gd name="connsiteY121" fmla="*/ 63281 h 1243744"/>
                    <a:gd name="connsiteX122" fmla="*/ 1387071 w 3489959"/>
                    <a:gd name="connsiteY122" fmla="*/ 5321 h 1243744"/>
                    <a:gd name="connsiteX123" fmla="*/ 1187046 w 3489959"/>
                    <a:gd name="connsiteY123" fmla="*/ 5321 h 1243744"/>
                    <a:gd name="connsiteX124" fmla="*/ 1187046 w 3489959"/>
                    <a:gd name="connsiteY124" fmla="*/ 252360 h 1243744"/>
                    <a:gd name="connsiteX125" fmla="*/ 1388976 w 3489959"/>
                    <a:gd name="connsiteY125" fmla="*/ 252360 h 1243744"/>
                    <a:gd name="connsiteX126" fmla="*/ 1388976 w 3489959"/>
                    <a:gd name="connsiteY126" fmla="*/ 193451 h 1243744"/>
                    <a:gd name="connsiteX127" fmla="*/ 1255626 w 3489959"/>
                    <a:gd name="connsiteY127" fmla="*/ 193451 h 1243744"/>
                    <a:gd name="connsiteX128" fmla="*/ 1255626 w 3489959"/>
                    <a:gd name="connsiteY128" fmla="*/ 154495 h 1243744"/>
                    <a:gd name="connsiteX129" fmla="*/ 1374688 w 3489959"/>
                    <a:gd name="connsiteY129" fmla="*/ 154495 h 1243744"/>
                    <a:gd name="connsiteX130" fmla="*/ 1374688 w 3489959"/>
                    <a:gd name="connsiteY130" fmla="*/ 100336 h 1243744"/>
                    <a:gd name="connsiteX131" fmla="*/ 1255626 w 3489959"/>
                    <a:gd name="connsiteY131" fmla="*/ 100336 h 1243744"/>
                    <a:gd name="connsiteX132" fmla="*/ 1255626 w 3489959"/>
                    <a:gd name="connsiteY132" fmla="*/ 62330 h 1243744"/>
                    <a:gd name="connsiteX133" fmla="*/ 1387071 w 3489959"/>
                    <a:gd name="connsiteY133" fmla="*/ 63281 h 1243744"/>
                    <a:gd name="connsiteX134" fmla="*/ 1744258 w 3489959"/>
                    <a:gd name="connsiteY134" fmla="*/ 253311 h 1243744"/>
                    <a:gd name="connsiteX135" fmla="*/ 1744258 w 3489959"/>
                    <a:gd name="connsiteY135" fmla="*/ 6272 h 1243744"/>
                    <a:gd name="connsiteX136" fmla="*/ 1522326 w 3489959"/>
                    <a:gd name="connsiteY136" fmla="*/ 6272 h 1243744"/>
                    <a:gd name="connsiteX137" fmla="*/ 1522326 w 3489959"/>
                    <a:gd name="connsiteY137" fmla="*/ 253311 h 1243744"/>
                    <a:gd name="connsiteX138" fmla="*/ 1591858 w 3489959"/>
                    <a:gd name="connsiteY138" fmla="*/ 253311 h 1243744"/>
                    <a:gd name="connsiteX139" fmla="*/ 1591858 w 3489959"/>
                    <a:gd name="connsiteY139" fmla="*/ 66131 h 1243744"/>
                    <a:gd name="connsiteX140" fmla="*/ 1676631 w 3489959"/>
                    <a:gd name="connsiteY140" fmla="*/ 66131 h 1243744"/>
                    <a:gd name="connsiteX141" fmla="*/ 1676631 w 3489959"/>
                    <a:gd name="connsiteY141" fmla="*/ 253311 h 1243744"/>
                    <a:gd name="connsiteX142" fmla="*/ 1744258 w 3489959"/>
                    <a:gd name="connsiteY142" fmla="*/ 253311 h 1243744"/>
                    <a:gd name="connsiteX143" fmla="*/ 2010006 w 3489959"/>
                    <a:gd name="connsiteY143" fmla="*/ 37627 h 1243744"/>
                    <a:gd name="connsiteX144" fmla="*/ 1915708 w 3489959"/>
                    <a:gd name="connsiteY144" fmla="*/ 571 h 1243744"/>
                    <a:gd name="connsiteX145" fmla="*/ 1819506 w 3489959"/>
                    <a:gd name="connsiteY145" fmla="*/ 37627 h 1243744"/>
                    <a:gd name="connsiteX146" fmla="*/ 1780453 w 3489959"/>
                    <a:gd name="connsiteY146" fmla="*/ 128841 h 1243744"/>
                    <a:gd name="connsiteX147" fmla="*/ 1819506 w 3489959"/>
                    <a:gd name="connsiteY147" fmla="*/ 220055 h 1243744"/>
                    <a:gd name="connsiteX148" fmla="*/ 1914756 w 3489959"/>
                    <a:gd name="connsiteY148" fmla="*/ 257111 h 1243744"/>
                    <a:gd name="connsiteX149" fmla="*/ 2010006 w 3489959"/>
                    <a:gd name="connsiteY149" fmla="*/ 220055 h 1243744"/>
                    <a:gd name="connsiteX150" fmla="*/ 2049058 w 3489959"/>
                    <a:gd name="connsiteY150" fmla="*/ 128841 h 1243744"/>
                    <a:gd name="connsiteX151" fmla="*/ 2010006 w 3489959"/>
                    <a:gd name="connsiteY151" fmla="*/ 37627 h 1243744"/>
                    <a:gd name="connsiteX152" fmla="*/ 1868083 w 3489959"/>
                    <a:gd name="connsiteY152" fmla="*/ 81333 h 1243744"/>
                    <a:gd name="connsiteX153" fmla="*/ 1912851 w 3489959"/>
                    <a:gd name="connsiteY153" fmla="*/ 62330 h 1243744"/>
                    <a:gd name="connsiteX154" fmla="*/ 1958571 w 3489959"/>
                    <a:gd name="connsiteY154" fmla="*/ 82284 h 1243744"/>
                    <a:gd name="connsiteX155" fmla="*/ 1976668 w 3489959"/>
                    <a:gd name="connsiteY155" fmla="*/ 128841 h 1243744"/>
                    <a:gd name="connsiteX156" fmla="*/ 1959523 w 3489959"/>
                    <a:gd name="connsiteY156" fmla="*/ 176348 h 1243744"/>
                    <a:gd name="connsiteX157" fmla="*/ 1913803 w 3489959"/>
                    <a:gd name="connsiteY157" fmla="*/ 195351 h 1243744"/>
                    <a:gd name="connsiteX158" fmla="*/ 1868083 w 3489959"/>
                    <a:gd name="connsiteY158" fmla="*/ 176348 h 1243744"/>
                    <a:gd name="connsiteX159" fmla="*/ 1849986 w 3489959"/>
                    <a:gd name="connsiteY159" fmla="*/ 128841 h 1243744"/>
                    <a:gd name="connsiteX160" fmla="*/ 1868083 w 3489959"/>
                    <a:gd name="connsiteY160" fmla="*/ 81333 h 1243744"/>
                    <a:gd name="connsiteX161" fmla="*/ 2320521 w 3489959"/>
                    <a:gd name="connsiteY161" fmla="*/ 302718 h 1243744"/>
                    <a:gd name="connsiteX162" fmla="*/ 2328141 w 3489959"/>
                    <a:gd name="connsiteY162" fmla="*/ 193451 h 1243744"/>
                    <a:gd name="connsiteX163" fmla="*/ 2300518 w 3489959"/>
                    <a:gd name="connsiteY163" fmla="*/ 193451 h 1243744"/>
                    <a:gd name="connsiteX164" fmla="*/ 2300518 w 3489959"/>
                    <a:gd name="connsiteY164" fmla="*/ 6272 h 1243744"/>
                    <a:gd name="connsiteX165" fmla="*/ 2111923 w 3489959"/>
                    <a:gd name="connsiteY165" fmla="*/ 6272 h 1243744"/>
                    <a:gd name="connsiteX166" fmla="*/ 2111923 w 3489959"/>
                    <a:gd name="connsiteY166" fmla="*/ 11973 h 1243744"/>
                    <a:gd name="connsiteX167" fmla="*/ 2106208 w 3489959"/>
                    <a:gd name="connsiteY167" fmla="*/ 118389 h 1243744"/>
                    <a:gd name="connsiteX168" fmla="*/ 2087158 w 3489959"/>
                    <a:gd name="connsiteY168" fmla="*/ 194401 h 1243744"/>
                    <a:gd name="connsiteX169" fmla="*/ 2064298 w 3489959"/>
                    <a:gd name="connsiteY169" fmla="*/ 194401 h 1243744"/>
                    <a:gd name="connsiteX170" fmla="*/ 2064298 w 3489959"/>
                    <a:gd name="connsiteY170" fmla="*/ 303668 h 1243744"/>
                    <a:gd name="connsiteX171" fmla="*/ 2126211 w 3489959"/>
                    <a:gd name="connsiteY171" fmla="*/ 303668 h 1243744"/>
                    <a:gd name="connsiteX172" fmla="*/ 2130973 w 3489959"/>
                    <a:gd name="connsiteY172" fmla="*/ 254260 h 1243744"/>
                    <a:gd name="connsiteX173" fmla="*/ 2262418 w 3489959"/>
                    <a:gd name="connsiteY173" fmla="*/ 254260 h 1243744"/>
                    <a:gd name="connsiteX174" fmla="*/ 2262418 w 3489959"/>
                    <a:gd name="connsiteY174" fmla="*/ 303668 h 1243744"/>
                    <a:gd name="connsiteX175" fmla="*/ 2320521 w 3489959"/>
                    <a:gd name="connsiteY175" fmla="*/ 303668 h 1243744"/>
                    <a:gd name="connsiteX176" fmla="*/ 2177646 w 3489959"/>
                    <a:gd name="connsiteY176" fmla="*/ 68032 h 1243744"/>
                    <a:gd name="connsiteX177" fmla="*/ 2177646 w 3489959"/>
                    <a:gd name="connsiteY177" fmla="*/ 66131 h 1243744"/>
                    <a:gd name="connsiteX178" fmla="*/ 2231938 w 3489959"/>
                    <a:gd name="connsiteY178" fmla="*/ 66131 h 1243744"/>
                    <a:gd name="connsiteX179" fmla="*/ 2231938 w 3489959"/>
                    <a:gd name="connsiteY179" fmla="*/ 193451 h 1243744"/>
                    <a:gd name="connsiteX180" fmla="*/ 2158596 w 3489959"/>
                    <a:gd name="connsiteY180" fmla="*/ 193451 h 1243744"/>
                    <a:gd name="connsiteX181" fmla="*/ 2177646 w 3489959"/>
                    <a:gd name="connsiteY181" fmla="*/ 68032 h 1243744"/>
                    <a:gd name="connsiteX182" fmla="*/ 2508163 w 3489959"/>
                    <a:gd name="connsiteY182" fmla="*/ 5321 h 1243744"/>
                    <a:gd name="connsiteX183" fmla="*/ 2463396 w 3489959"/>
                    <a:gd name="connsiteY183" fmla="*/ 74682 h 1243744"/>
                    <a:gd name="connsiteX184" fmla="*/ 2419581 w 3489959"/>
                    <a:gd name="connsiteY184" fmla="*/ 5321 h 1243744"/>
                    <a:gd name="connsiteX185" fmla="*/ 2340523 w 3489959"/>
                    <a:gd name="connsiteY185" fmla="*/ 5321 h 1243744"/>
                    <a:gd name="connsiteX186" fmla="*/ 2422438 w 3489959"/>
                    <a:gd name="connsiteY186" fmla="*/ 126940 h 1243744"/>
                    <a:gd name="connsiteX187" fmla="*/ 2337666 w 3489959"/>
                    <a:gd name="connsiteY187" fmla="*/ 252360 h 1243744"/>
                    <a:gd name="connsiteX188" fmla="*/ 2414818 w 3489959"/>
                    <a:gd name="connsiteY188" fmla="*/ 252360 h 1243744"/>
                    <a:gd name="connsiteX189" fmla="*/ 2462443 w 3489959"/>
                    <a:gd name="connsiteY189" fmla="*/ 177299 h 1243744"/>
                    <a:gd name="connsiteX190" fmla="*/ 2510068 w 3489959"/>
                    <a:gd name="connsiteY190" fmla="*/ 252360 h 1243744"/>
                    <a:gd name="connsiteX191" fmla="*/ 2589126 w 3489959"/>
                    <a:gd name="connsiteY191" fmla="*/ 252360 h 1243744"/>
                    <a:gd name="connsiteX192" fmla="*/ 2504353 w 3489959"/>
                    <a:gd name="connsiteY192" fmla="*/ 125990 h 1243744"/>
                    <a:gd name="connsiteX193" fmla="*/ 2586268 w 3489959"/>
                    <a:gd name="connsiteY193" fmla="*/ 5321 h 1243744"/>
                    <a:gd name="connsiteX194" fmla="*/ 2508163 w 3489959"/>
                    <a:gd name="connsiteY194" fmla="*/ 5321 h 1243744"/>
                    <a:gd name="connsiteX195" fmla="*/ 2740573 w 3489959"/>
                    <a:gd name="connsiteY195" fmla="*/ 571 h 1243744"/>
                    <a:gd name="connsiteX196" fmla="*/ 2644371 w 3489959"/>
                    <a:gd name="connsiteY196" fmla="*/ 37627 h 1243744"/>
                    <a:gd name="connsiteX197" fmla="*/ 2605318 w 3489959"/>
                    <a:gd name="connsiteY197" fmla="*/ 128841 h 1243744"/>
                    <a:gd name="connsiteX198" fmla="*/ 2644371 w 3489959"/>
                    <a:gd name="connsiteY198" fmla="*/ 220055 h 1243744"/>
                    <a:gd name="connsiteX199" fmla="*/ 2738668 w 3489959"/>
                    <a:gd name="connsiteY199" fmla="*/ 257111 h 1243744"/>
                    <a:gd name="connsiteX200" fmla="*/ 2833918 w 3489959"/>
                    <a:gd name="connsiteY200" fmla="*/ 220055 h 1243744"/>
                    <a:gd name="connsiteX201" fmla="*/ 2872971 w 3489959"/>
                    <a:gd name="connsiteY201" fmla="*/ 128841 h 1243744"/>
                    <a:gd name="connsiteX202" fmla="*/ 2834871 w 3489959"/>
                    <a:gd name="connsiteY202" fmla="*/ 37627 h 1243744"/>
                    <a:gd name="connsiteX203" fmla="*/ 2740573 w 3489959"/>
                    <a:gd name="connsiteY203" fmla="*/ 571 h 1243744"/>
                    <a:gd name="connsiteX204" fmla="*/ 2694853 w 3489959"/>
                    <a:gd name="connsiteY204" fmla="*/ 81333 h 1243744"/>
                    <a:gd name="connsiteX205" fmla="*/ 2739621 w 3489959"/>
                    <a:gd name="connsiteY205" fmla="*/ 62330 h 1243744"/>
                    <a:gd name="connsiteX206" fmla="*/ 2785341 w 3489959"/>
                    <a:gd name="connsiteY206" fmla="*/ 82284 h 1243744"/>
                    <a:gd name="connsiteX207" fmla="*/ 2803438 w 3489959"/>
                    <a:gd name="connsiteY207" fmla="*/ 128841 h 1243744"/>
                    <a:gd name="connsiteX208" fmla="*/ 2786293 w 3489959"/>
                    <a:gd name="connsiteY208" fmla="*/ 176348 h 1243744"/>
                    <a:gd name="connsiteX209" fmla="*/ 2740573 w 3489959"/>
                    <a:gd name="connsiteY209" fmla="*/ 195351 h 1243744"/>
                    <a:gd name="connsiteX210" fmla="*/ 2694853 w 3489959"/>
                    <a:gd name="connsiteY210" fmla="*/ 176348 h 1243744"/>
                    <a:gd name="connsiteX211" fmla="*/ 2676756 w 3489959"/>
                    <a:gd name="connsiteY211" fmla="*/ 128841 h 1243744"/>
                    <a:gd name="connsiteX212" fmla="*/ 2694853 w 3489959"/>
                    <a:gd name="connsiteY212" fmla="*/ 81333 h 1243744"/>
                    <a:gd name="connsiteX213" fmla="*/ 1833793 w 3489959"/>
                    <a:gd name="connsiteY213" fmla="*/ 1133148 h 1243744"/>
                    <a:gd name="connsiteX214" fmla="*/ 1810933 w 3489959"/>
                    <a:gd name="connsiteY214" fmla="*/ 1140749 h 1243744"/>
                    <a:gd name="connsiteX215" fmla="*/ 1802361 w 3489959"/>
                    <a:gd name="connsiteY215" fmla="*/ 1159752 h 1243744"/>
                    <a:gd name="connsiteX216" fmla="*/ 1809028 w 3489959"/>
                    <a:gd name="connsiteY216" fmla="*/ 1176854 h 1243744"/>
                    <a:gd name="connsiteX217" fmla="*/ 1826173 w 3489959"/>
                    <a:gd name="connsiteY217" fmla="*/ 1186356 h 1243744"/>
                    <a:gd name="connsiteX218" fmla="*/ 1799503 w 3489959"/>
                    <a:gd name="connsiteY218" fmla="*/ 1218661 h 1243744"/>
                    <a:gd name="connsiteX219" fmla="*/ 1814743 w 3489959"/>
                    <a:gd name="connsiteY219" fmla="*/ 1218661 h 1243744"/>
                    <a:gd name="connsiteX220" fmla="*/ 1829031 w 3489959"/>
                    <a:gd name="connsiteY220" fmla="*/ 1201558 h 1243744"/>
                    <a:gd name="connsiteX221" fmla="*/ 1839508 w 3489959"/>
                    <a:gd name="connsiteY221" fmla="*/ 1187306 h 1243744"/>
                    <a:gd name="connsiteX222" fmla="*/ 1862368 w 3489959"/>
                    <a:gd name="connsiteY222" fmla="*/ 1187306 h 1243744"/>
                    <a:gd name="connsiteX223" fmla="*/ 1862368 w 3489959"/>
                    <a:gd name="connsiteY223" fmla="*/ 1218661 h 1243744"/>
                    <a:gd name="connsiteX224" fmla="*/ 1875703 w 3489959"/>
                    <a:gd name="connsiteY224" fmla="*/ 1218661 h 1243744"/>
                    <a:gd name="connsiteX225" fmla="*/ 1875703 w 3489959"/>
                    <a:gd name="connsiteY225" fmla="*/ 1134098 h 1243744"/>
                    <a:gd name="connsiteX226" fmla="*/ 1833793 w 3489959"/>
                    <a:gd name="connsiteY226" fmla="*/ 1133148 h 1243744"/>
                    <a:gd name="connsiteX227" fmla="*/ 1834746 w 3489959"/>
                    <a:gd name="connsiteY227" fmla="*/ 1144549 h 1243744"/>
                    <a:gd name="connsiteX228" fmla="*/ 1861416 w 3489959"/>
                    <a:gd name="connsiteY228" fmla="*/ 1144549 h 1243744"/>
                    <a:gd name="connsiteX229" fmla="*/ 1861416 w 3489959"/>
                    <a:gd name="connsiteY229" fmla="*/ 1176854 h 1243744"/>
                    <a:gd name="connsiteX230" fmla="*/ 1834746 w 3489959"/>
                    <a:gd name="connsiteY230" fmla="*/ 1176854 h 1243744"/>
                    <a:gd name="connsiteX231" fmla="*/ 1819506 w 3489959"/>
                    <a:gd name="connsiteY231" fmla="*/ 1172104 h 1243744"/>
                    <a:gd name="connsiteX232" fmla="*/ 1813791 w 3489959"/>
                    <a:gd name="connsiteY232" fmla="*/ 1159752 h 1243744"/>
                    <a:gd name="connsiteX233" fmla="*/ 1819506 w 3489959"/>
                    <a:gd name="connsiteY233" fmla="*/ 1149300 h 1243744"/>
                    <a:gd name="connsiteX234" fmla="*/ 1834746 w 3489959"/>
                    <a:gd name="connsiteY234" fmla="*/ 1144549 h 1243744"/>
                    <a:gd name="connsiteX235" fmla="*/ 1026073 w 3489959"/>
                    <a:gd name="connsiteY235" fmla="*/ 1133148 h 1243744"/>
                    <a:gd name="connsiteX236" fmla="*/ 1012738 w 3489959"/>
                    <a:gd name="connsiteY236" fmla="*/ 1133148 h 1243744"/>
                    <a:gd name="connsiteX237" fmla="*/ 1012738 w 3489959"/>
                    <a:gd name="connsiteY237" fmla="*/ 1244315 h 1243744"/>
                    <a:gd name="connsiteX238" fmla="*/ 1026073 w 3489959"/>
                    <a:gd name="connsiteY238" fmla="*/ 1244315 h 1243744"/>
                    <a:gd name="connsiteX239" fmla="*/ 1026073 w 3489959"/>
                    <a:gd name="connsiteY239" fmla="*/ 1201558 h 1243744"/>
                    <a:gd name="connsiteX240" fmla="*/ 1058458 w 3489959"/>
                    <a:gd name="connsiteY240" fmla="*/ 1219611 h 1243744"/>
                    <a:gd name="connsiteX241" fmla="*/ 1087033 w 3489959"/>
                    <a:gd name="connsiteY241" fmla="*/ 1208209 h 1243744"/>
                    <a:gd name="connsiteX242" fmla="*/ 1099416 w 3489959"/>
                    <a:gd name="connsiteY242" fmla="*/ 1175904 h 1243744"/>
                    <a:gd name="connsiteX243" fmla="*/ 1087033 w 3489959"/>
                    <a:gd name="connsiteY243" fmla="*/ 1143599 h 1243744"/>
                    <a:gd name="connsiteX244" fmla="*/ 1058458 w 3489959"/>
                    <a:gd name="connsiteY244" fmla="*/ 1132197 h 1243744"/>
                    <a:gd name="connsiteX245" fmla="*/ 1026073 w 3489959"/>
                    <a:gd name="connsiteY245" fmla="*/ 1151200 h 1243744"/>
                    <a:gd name="connsiteX246" fmla="*/ 1026073 w 3489959"/>
                    <a:gd name="connsiteY246" fmla="*/ 1133148 h 1243744"/>
                    <a:gd name="connsiteX247" fmla="*/ 1055601 w 3489959"/>
                    <a:gd name="connsiteY247" fmla="*/ 1143599 h 1243744"/>
                    <a:gd name="connsiteX248" fmla="*/ 1076556 w 3489959"/>
                    <a:gd name="connsiteY248" fmla="*/ 1153101 h 1243744"/>
                    <a:gd name="connsiteX249" fmla="*/ 1085128 w 3489959"/>
                    <a:gd name="connsiteY249" fmla="*/ 1176854 h 1243744"/>
                    <a:gd name="connsiteX250" fmla="*/ 1077508 w 3489959"/>
                    <a:gd name="connsiteY250" fmla="*/ 1200608 h 1243744"/>
                    <a:gd name="connsiteX251" fmla="*/ 1056553 w 3489959"/>
                    <a:gd name="connsiteY251" fmla="*/ 1210110 h 1243744"/>
                    <a:gd name="connsiteX252" fmla="*/ 1034646 w 3489959"/>
                    <a:gd name="connsiteY252" fmla="*/ 1200608 h 1243744"/>
                    <a:gd name="connsiteX253" fmla="*/ 1025121 w 3489959"/>
                    <a:gd name="connsiteY253" fmla="*/ 1177805 h 1243744"/>
                    <a:gd name="connsiteX254" fmla="*/ 1034646 w 3489959"/>
                    <a:gd name="connsiteY254" fmla="*/ 1154051 h 1243744"/>
                    <a:gd name="connsiteX255" fmla="*/ 1055601 w 3489959"/>
                    <a:gd name="connsiteY255" fmla="*/ 1143599 h 1243744"/>
                    <a:gd name="connsiteX256" fmla="*/ 1505181 w 3489959"/>
                    <a:gd name="connsiteY256" fmla="*/ 1139799 h 1243744"/>
                    <a:gd name="connsiteX257" fmla="*/ 1508991 w 3489959"/>
                    <a:gd name="connsiteY257" fmla="*/ 1150250 h 1243744"/>
                    <a:gd name="connsiteX258" fmla="*/ 1534708 w 3489959"/>
                    <a:gd name="connsiteY258" fmla="*/ 1143599 h 1243744"/>
                    <a:gd name="connsiteX259" fmla="*/ 1553758 w 3489959"/>
                    <a:gd name="connsiteY259" fmla="*/ 1150250 h 1243744"/>
                    <a:gd name="connsiteX260" fmla="*/ 1560426 w 3489959"/>
                    <a:gd name="connsiteY260" fmla="*/ 1167353 h 1243744"/>
                    <a:gd name="connsiteX261" fmla="*/ 1560426 w 3489959"/>
                    <a:gd name="connsiteY261" fmla="*/ 1169253 h 1243744"/>
                    <a:gd name="connsiteX262" fmla="*/ 1533756 w 3489959"/>
                    <a:gd name="connsiteY262" fmla="*/ 1165453 h 1243744"/>
                    <a:gd name="connsiteX263" fmla="*/ 1507086 w 3489959"/>
                    <a:gd name="connsiteY263" fmla="*/ 1173054 h 1243744"/>
                    <a:gd name="connsiteX264" fmla="*/ 1496608 w 3489959"/>
                    <a:gd name="connsiteY264" fmla="*/ 1193007 h 1243744"/>
                    <a:gd name="connsiteX265" fmla="*/ 1506133 w 3489959"/>
                    <a:gd name="connsiteY265" fmla="*/ 1212960 h 1243744"/>
                    <a:gd name="connsiteX266" fmla="*/ 1528993 w 3489959"/>
                    <a:gd name="connsiteY266" fmla="*/ 1220561 h 1243744"/>
                    <a:gd name="connsiteX267" fmla="*/ 1559473 w 3489959"/>
                    <a:gd name="connsiteY267" fmla="*/ 1206309 h 1243744"/>
                    <a:gd name="connsiteX268" fmla="*/ 1559473 w 3489959"/>
                    <a:gd name="connsiteY268" fmla="*/ 1219611 h 1243744"/>
                    <a:gd name="connsiteX269" fmla="*/ 1572808 w 3489959"/>
                    <a:gd name="connsiteY269" fmla="*/ 1219611 h 1243744"/>
                    <a:gd name="connsiteX270" fmla="*/ 1572808 w 3489959"/>
                    <a:gd name="connsiteY270" fmla="*/ 1168303 h 1243744"/>
                    <a:gd name="connsiteX271" fmla="*/ 1564236 w 3489959"/>
                    <a:gd name="connsiteY271" fmla="*/ 1143599 h 1243744"/>
                    <a:gd name="connsiteX272" fmla="*/ 1536613 w 3489959"/>
                    <a:gd name="connsiteY272" fmla="*/ 1134098 h 1243744"/>
                    <a:gd name="connsiteX273" fmla="*/ 1505181 w 3489959"/>
                    <a:gd name="connsiteY273" fmla="*/ 1139799 h 1243744"/>
                    <a:gd name="connsiteX274" fmla="*/ 1535661 w 3489959"/>
                    <a:gd name="connsiteY274" fmla="*/ 1175904 h 1243744"/>
                    <a:gd name="connsiteX275" fmla="*/ 1560426 w 3489959"/>
                    <a:gd name="connsiteY275" fmla="*/ 1179705 h 1243744"/>
                    <a:gd name="connsiteX276" fmla="*/ 1560426 w 3489959"/>
                    <a:gd name="connsiteY276" fmla="*/ 1187306 h 1243744"/>
                    <a:gd name="connsiteX277" fmla="*/ 1551853 w 3489959"/>
                    <a:gd name="connsiteY277" fmla="*/ 1204409 h 1243744"/>
                    <a:gd name="connsiteX278" fmla="*/ 1531851 w 3489959"/>
                    <a:gd name="connsiteY278" fmla="*/ 1211060 h 1243744"/>
                    <a:gd name="connsiteX279" fmla="*/ 1516611 w 3489959"/>
                    <a:gd name="connsiteY279" fmla="*/ 1206309 h 1243744"/>
                    <a:gd name="connsiteX280" fmla="*/ 1509943 w 3489959"/>
                    <a:gd name="connsiteY280" fmla="*/ 1194907 h 1243744"/>
                    <a:gd name="connsiteX281" fmla="*/ 1517563 w 3489959"/>
                    <a:gd name="connsiteY281" fmla="*/ 1181605 h 1243744"/>
                    <a:gd name="connsiteX282" fmla="*/ 1535661 w 3489959"/>
                    <a:gd name="connsiteY282" fmla="*/ 1175904 h 1243744"/>
                    <a:gd name="connsiteX283" fmla="*/ 1674726 w 3489959"/>
                    <a:gd name="connsiteY283" fmla="*/ 1133148 h 1243744"/>
                    <a:gd name="connsiteX284" fmla="*/ 1661391 w 3489959"/>
                    <a:gd name="connsiteY284" fmla="*/ 1133148 h 1243744"/>
                    <a:gd name="connsiteX285" fmla="*/ 1661391 w 3489959"/>
                    <a:gd name="connsiteY285" fmla="*/ 1169253 h 1243744"/>
                    <a:gd name="connsiteX286" fmla="*/ 1612813 w 3489959"/>
                    <a:gd name="connsiteY286" fmla="*/ 1169253 h 1243744"/>
                    <a:gd name="connsiteX287" fmla="*/ 1612813 w 3489959"/>
                    <a:gd name="connsiteY287" fmla="*/ 1133148 h 1243744"/>
                    <a:gd name="connsiteX288" fmla="*/ 1599478 w 3489959"/>
                    <a:gd name="connsiteY288" fmla="*/ 1133148 h 1243744"/>
                    <a:gd name="connsiteX289" fmla="*/ 1599478 w 3489959"/>
                    <a:gd name="connsiteY289" fmla="*/ 1217711 h 1243744"/>
                    <a:gd name="connsiteX290" fmla="*/ 1612813 w 3489959"/>
                    <a:gd name="connsiteY290" fmla="*/ 1217711 h 1243744"/>
                    <a:gd name="connsiteX291" fmla="*/ 1612813 w 3489959"/>
                    <a:gd name="connsiteY291" fmla="*/ 1180655 h 1243744"/>
                    <a:gd name="connsiteX292" fmla="*/ 1661391 w 3489959"/>
                    <a:gd name="connsiteY292" fmla="*/ 1180655 h 1243744"/>
                    <a:gd name="connsiteX293" fmla="*/ 1661391 w 3489959"/>
                    <a:gd name="connsiteY293" fmla="*/ 1217711 h 1243744"/>
                    <a:gd name="connsiteX294" fmla="*/ 1674726 w 3489959"/>
                    <a:gd name="connsiteY294" fmla="*/ 1217711 h 1243744"/>
                    <a:gd name="connsiteX295" fmla="*/ 1674726 w 3489959"/>
                    <a:gd name="connsiteY295" fmla="*/ 1133148 h 1243744"/>
                    <a:gd name="connsiteX296" fmla="*/ 1715683 w 3489959"/>
                    <a:gd name="connsiteY296" fmla="*/ 1133148 h 1243744"/>
                    <a:gd name="connsiteX297" fmla="*/ 1702348 w 3489959"/>
                    <a:gd name="connsiteY297" fmla="*/ 1133148 h 1243744"/>
                    <a:gd name="connsiteX298" fmla="*/ 1702348 w 3489959"/>
                    <a:gd name="connsiteY298" fmla="*/ 1217711 h 1243744"/>
                    <a:gd name="connsiteX299" fmla="*/ 1713778 w 3489959"/>
                    <a:gd name="connsiteY299" fmla="*/ 1217711 h 1243744"/>
                    <a:gd name="connsiteX300" fmla="*/ 1765213 w 3489959"/>
                    <a:gd name="connsiteY300" fmla="*/ 1150250 h 1243744"/>
                    <a:gd name="connsiteX301" fmla="*/ 1765213 w 3489959"/>
                    <a:gd name="connsiteY301" fmla="*/ 1217711 h 1243744"/>
                    <a:gd name="connsiteX302" fmla="*/ 1778548 w 3489959"/>
                    <a:gd name="connsiteY302" fmla="*/ 1217711 h 1243744"/>
                    <a:gd name="connsiteX303" fmla="*/ 1778548 w 3489959"/>
                    <a:gd name="connsiteY303" fmla="*/ 1133148 h 1243744"/>
                    <a:gd name="connsiteX304" fmla="*/ 1766166 w 3489959"/>
                    <a:gd name="connsiteY304" fmla="*/ 1133148 h 1243744"/>
                    <a:gd name="connsiteX305" fmla="*/ 1715683 w 3489959"/>
                    <a:gd name="connsiteY305" fmla="*/ 1200608 h 1243744"/>
                    <a:gd name="connsiteX306" fmla="*/ 1715683 w 3489959"/>
                    <a:gd name="connsiteY306" fmla="*/ 1133148 h 1243744"/>
                    <a:gd name="connsiteX307" fmla="*/ 1408978 w 3489959"/>
                    <a:gd name="connsiteY307" fmla="*/ 1133148 h 1243744"/>
                    <a:gd name="connsiteX308" fmla="*/ 1408978 w 3489959"/>
                    <a:gd name="connsiteY308" fmla="*/ 1217711 h 1243744"/>
                    <a:gd name="connsiteX309" fmla="*/ 1451841 w 3489959"/>
                    <a:gd name="connsiteY309" fmla="*/ 1217711 h 1243744"/>
                    <a:gd name="connsiteX310" fmla="*/ 1474701 w 3489959"/>
                    <a:gd name="connsiteY310" fmla="*/ 1212010 h 1243744"/>
                    <a:gd name="connsiteX311" fmla="*/ 1483273 w 3489959"/>
                    <a:gd name="connsiteY311" fmla="*/ 1194907 h 1243744"/>
                    <a:gd name="connsiteX312" fmla="*/ 1464223 w 3489959"/>
                    <a:gd name="connsiteY312" fmla="*/ 1174004 h 1243744"/>
                    <a:gd name="connsiteX313" fmla="*/ 1478511 w 3489959"/>
                    <a:gd name="connsiteY313" fmla="*/ 1154051 h 1243744"/>
                    <a:gd name="connsiteX314" fmla="*/ 1470891 w 3489959"/>
                    <a:gd name="connsiteY314" fmla="*/ 1138848 h 1243744"/>
                    <a:gd name="connsiteX315" fmla="*/ 1450888 w 3489959"/>
                    <a:gd name="connsiteY315" fmla="*/ 1133148 h 1243744"/>
                    <a:gd name="connsiteX316" fmla="*/ 1408978 w 3489959"/>
                    <a:gd name="connsiteY316" fmla="*/ 1133148 h 1243744"/>
                    <a:gd name="connsiteX317" fmla="*/ 1464223 w 3489959"/>
                    <a:gd name="connsiteY317" fmla="*/ 1155951 h 1243744"/>
                    <a:gd name="connsiteX318" fmla="*/ 1459461 w 3489959"/>
                    <a:gd name="connsiteY318" fmla="*/ 1166403 h 1243744"/>
                    <a:gd name="connsiteX319" fmla="*/ 1446126 w 3489959"/>
                    <a:gd name="connsiteY319" fmla="*/ 1170203 h 1243744"/>
                    <a:gd name="connsiteX320" fmla="*/ 1420408 w 3489959"/>
                    <a:gd name="connsiteY320" fmla="*/ 1170203 h 1243744"/>
                    <a:gd name="connsiteX321" fmla="*/ 1420408 w 3489959"/>
                    <a:gd name="connsiteY321" fmla="*/ 1144549 h 1243744"/>
                    <a:gd name="connsiteX322" fmla="*/ 1447078 w 3489959"/>
                    <a:gd name="connsiteY322" fmla="*/ 1144549 h 1243744"/>
                    <a:gd name="connsiteX323" fmla="*/ 1460413 w 3489959"/>
                    <a:gd name="connsiteY323" fmla="*/ 1147400 h 1243744"/>
                    <a:gd name="connsiteX324" fmla="*/ 1464223 w 3489959"/>
                    <a:gd name="connsiteY324" fmla="*/ 1155951 h 1243744"/>
                    <a:gd name="connsiteX325" fmla="*/ 1468986 w 3489959"/>
                    <a:gd name="connsiteY325" fmla="*/ 1193007 h 1243744"/>
                    <a:gd name="connsiteX326" fmla="*/ 1464223 w 3489959"/>
                    <a:gd name="connsiteY326" fmla="*/ 1203458 h 1243744"/>
                    <a:gd name="connsiteX327" fmla="*/ 1449936 w 3489959"/>
                    <a:gd name="connsiteY327" fmla="*/ 1207259 h 1243744"/>
                    <a:gd name="connsiteX328" fmla="*/ 1421361 w 3489959"/>
                    <a:gd name="connsiteY328" fmla="*/ 1207259 h 1243744"/>
                    <a:gd name="connsiteX329" fmla="*/ 1421361 w 3489959"/>
                    <a:gd name="connsiteY329" fmla="*/ 1179705 h 1243744"/>
                    <a:gd name="connsiteX330" fmla="*/ 1448031 w 3489959"/>
                    <a:gd name="connsiteY330" fmla="*/ 1179705 h 1243744"/>
                    <a:gd name="connsiteX331" fmla="*/ 1463271 w 3489959"/>
                    <a:gd name="connsiteY331" fmla="*/ 1183505 h 1243744"/>
                    <a:gd name="connsiteX332" fmla="*/ 1468986 w 3489959"/>
                    <a:gd name="connsiteY332" fmla="*/ 1193007 h 1243744"/>
                    <a:gd name="connsiteX333" fmla="*/ 1245148 w 3489959"/>
                    <a:gd name="connsiteY333" fmla="*/ 1131247 h 1243744"/>
                    <a:gd name="connsiteX334" fmla="*/ 1212763 w 3489959"/>
                    <a:gd name="connsiteY334" fmla="*/ 1141699 h 1243744"/>
                    <a:gd name="connsiteX335" fmla="*/ 1218478 w 3489959"/>
                    <a:gd name="connsiteY335" fmla="*/ 1150250 h 1243744"/>
                    <a:gd name="connsiteX336" fmla="*/ 1245148 w 3489959"/>
                    <a:gd name="connsiteY336" fmla="*/ 1142649 h 1243744"/>
                    <a:gd name="connsiteX337" fmla="*/ 1258483 w 3489959"/>
                    <a:gd name="connsiteY337" fmla="*/ 1146450 h 1243744"/>
                    <a:gd name="connsiteX338" fmla="*/ 1263246 w 3489959"/>
                    <a:gd name="connsiteY338" fmla="*/ 1155951 h 1243744"/>
                    <a:gd name="connsiteX339" fmla="*/ 1258483 w 3489959"/>
                    <a:gd name="connsiteY339" fmla="*/ 1166403 h 1243744"/>
                    <a:gd name="connsiteX340" fmla="*/ 1244196 w 3489959"/>
                    <a:gd name="connsiteY340" fmla="*/ 1170203 h 1243744"/>
                    <a:gd name="connsiteX341" fmla="*/ 1232766 w 3489959"/>
                    <a:gd name="connsiteY341" fmla="*/ 1170203 h 1243744"/>
                    <a:gd name="connsiteX342" fmla="*/ 1232766 w 3489959"/>
                    <a:gd name="connsiteY342" fmla="*/ 1180655 h 1243744"/>
                    <a:gd name="connsiteX343" fmla="*/ 1243243 w 3489959"/>
                    <a:gd name="connsiteY343" fmla="*/ 1180655 h 1243744"/>
                    <a:gd name="connsiteX344" fmla="*/ 1258483 w 3489959"/>
                    <a:gd name="connsiteY344" fmla="*/ 1184455 h 1243744"/>
                    <a:gd name="connsiteX345" fmla="*/ 1264198 w 3489959"/>
                    <a:gd name="connsiteY345" fmla="*/ 1194907 h 1243744"/>
                    <a:gd name="connsiteX346" fmla="*/ 1257531 w 3489959"/>
                    <a:gd name="connsiteY346" fmla="*/ 1205359 h 1243744"/>
                    <a:gd name="connsiteX347" fmla="*/ 1242291 w 3489959"/>
                    <a:gd name="connsiteY347" fmla="*/ 1209159 h 1243744"/>
                    <a:gd name="connsiteX348" fmla="*/ 1213716 w 3489959"/>
                    <a:gd name="connsiteY348" fmla="*/ 1198708 h 1243744"/>
                    <a:gd name="connsiteX349" fmla="*/ 1207048 w 3489959"/>
                    <a:gd name="connsiteY349" fmla="*/ 1208209 h 1243744"/>
                    <a:gd name="connsiteX350" fmla="*/ 1242291 w 3489959"/>
                    <a:gd name="connsiteY350" fmla="*/ 1221511 h 1243744"/>
                    <a:gd name="connsiteX351" fmla="*/ 1267056 w 3489959"/>
                    <a:gd name="connsiteY351" fmla="*/ 1213910 h 1243744"/>
                    <a:gd name="connsiteX352" fmla="*/ 1276581 w 3489959"/>
                    <a:gd name="connsiteY352" fmla="*/ 1195857 h 1243744"/>
                    <a:gd name="connsiteX353" fmla="*/ 1260388 w 3489959"/>
                    <a:gd name="connsiteY353" fmla="*/ 1175904 h 1243744"/>
                    <a:gd name="connsiteX354" fmla="*/ 1274676 w 3489959"/>
                    <a:gd name="connsiteY354" fmla="*/ 1155951 h 1243744"/>
                    <a:gd name="connsiteX355" fmla="*/ 1266103 w 3489959"/>
                    <a:gd name="connsiteY355" fmla="*/ 1138848 h 1243744"/>
                    <a:gd name="connsiteX356" fmla="*/ 1245148 w 3489959"/>
                    <a:gd name="connsiteY356" fmla="*/ 1131247 h 1243744"/>
                    <a:gd name="connsiteX357" fmla="*/ 1178473 w 3489959"/>
                    <a:gd name="connsiteY357" fmla="*/ 1169253 h 1243744"/>
                    <a:gd name="connsiteX358" fmla="*/ 1151803 w 3489959"/>
                    <a:gd name="connsiteY358" fmla="*/ 1165453 h 1243744"/>
                    <a:gd name="connsiteX359" fmla="*/ 1125133 w 3489959"/>
                    <a:gd name="connsiteY359" fmla="*/ 1173054 h 1243744"/>
                    <a:gd name="connsiteX360" fmla="*/ 1114656 w 3489959"/>
                    <a:gd name="connsiteY360" fmla="*/ 1193007 h 1243744"/>
                    <a:gd name="connsiteX361" fmla="*/ 1124181 w 3489959"/>
                    <a:gd name="connsiteY361" fmla="*/ 1212960 h 1243744"/>
                    <a:gd name="connsiteX362" fmla="*/ 1147041 w 3489959"/>
                    <a:gd name="connsiteY362" fmla="*/ 1220561 h 1243744"/>
                    <a:gd name="connsiteX363" fmla="*/ 1177521 w 3489959"/>
                    <a:gd name="connsiteY363" fmla="*/ 1206309 h 1243744"/>
                    <a:gd name="connsiteX364" fmla="*/ 1177521 w 3489959"/>
                    <a:gd name="connsiteY364" fmla="*/ 1219611 h 1243744"/>
                    <a:gd name="connsiteX365" fmla="*/ 1190856 w 3489959"/>
                    <a:gd name="connsiteY365" fmla="*/ 1219611 h 1243744"/>
                    <a:gd name="connsiteX366" fmla="*/ 1190856 w 3489959"/>
                    <a:gd name="connsiteY366" fmla="*/ 1168303 h 1243744"/>
                    <a:gd name="connsiteX367" fmla="*/ 1182283 w 3489959"/>
                    <a:gd name="connsiteY367" fmla="*/ 1143599 h 1243744"/>
                    <a:gd name="connsiteX368" fmla="*/ 1154661 w 3489959"/>
                    <a:gd name="connsiteY368" fmla="*/ 1134098 h 1243744"/>
                    <a:gd name="connsiteX369" fmla="*/ 1123228 w 3489959"/>
                    <a:gd name="connsiteY369" fmla="*/ 1141699 h 1243744"/>
                    <a:gd name="connsiteX370" fmla="*/ 1127038 w 3489959"/>
                    <a:gd name="connsiteY370" fmla="*/ 1152150 h 1243744"/>
                    <a:gd name="connsiteX371" fmla="*/ 1152756 w 3489959"/>
                    <a:gd name="connsiteY371" fmla="*/ 1145499 h 1243744"/>
                    <a:gd name="connsiteX372" fmla="*/ 1171806 w 3489959"/>
                    <a:gd name="connsiteY372" fmla="*/ 1152150 h 1243744"/>
                    <a:gd name="connsiteX373" fmla="*/ 1178473 w 3489959"/>
                    <a:gd name="connsiteY373" fmla="*/ 1169253 h 1243744"/>
                    <a:gd name="connsiteX374" fmla="*/ 1178473 w 3489959"/>
                    <a:gd name="connsiteY374" fmla="*/ 1169253 h 1243744"/>
                    <a:gd name="connsiteX375" fmla="*/ 1178473 w 3489959"/>
                    <a:gd name="connsiteY375" fmla="*/ 1179705 h 1243744"/>
                    <a:gd name="connsiteX376" fmla="*/ 1178473 w 3489959"/>
                    <a:gd name="connsiteY376" fmla="*/ 1187306 h 1243744"/>
                    <a:gd name="connsiteX377" fmla="*/ 1170853 w 3489959"/>
                    <a:gd name="connsiteY377" fmla="*/ 1204409 h 1243744"/>
                    <a:gd name="connsiteX378" fmla="*/ 1150851 w 3489959"/>
                    <a:gd name="connsiteY378" fmla="*/ 1211060 h 1243744"/>
                    <a:gd name="connsiteX379" fmla="*/ 1135611 w 3489959"/>
                    <a:gd name="connsiteY379" fmla="*/ 1206309 h 1243744"/>
                    <a:gd name="connsiteX380" fmla="*/ 1128943 w 3489959"/>
                    <a:gd name="connsiteY380" fmla="*/ 1194907 h 1243744"/>
                    <a:gd name="connsiteX381" fmla="*/ 1136563 w 3489959"/>
                    <a:gd name="connsiteY381" fmla="*/ 1181605 h 1243744"/>
                    <a:gd name="connsiteX382" fmla="*/ 1154661 w 3489959"/>
                    <a:gd name="connsiteY382" fmla="*/ 1176854 h 1243744"/>
                    <a:gd name="connsiteX383" fmla="*/ 1178473 w 3489959"/>
                    <a:gd name="connsiteY383" fmla="*/ 1179705 h 1243744"/>
                    <a:gd name="connsiteX384" fmla="*/ 1340398 w 3489959"/>
                    <a:gd name="connsiteY384" fmla="*/ 1131247 h 1243744"/>
                    <a:gd name="connsiteX385" fmla="*/ 1308966 w 3489959"/>
                    <a:gd name="connsiteY385" fmla="*/ 1144549 h 1243744"/>
                    <a:gd name="connsiteX386" fmla="*/ 1295631 w 3489959"/>
                    <a:gd name="connsiteY386" fmla="*/ 1176854 h 1243744"/>
                    <a:gd name="connsiteX387" fmla="*/ 1308966 w 3489959"/>
                    <a:gd name="connsiteY387" fmla="*/ 1208209 h 1243744"/>
                    <a:gd name="connsiteX388" fmla="*/ 1340398 w 3489959"/>
                    <a:gd name="connsiteY388" fmla="*/ 1221511 h 1243744"/>
                    <a:gd name="connsiteX389" fmla="*/ 1372783 w 3489959"/>
                    <a:gd name="connsiteY389" fmla="*/ 1208209 h 1243744"/>
                    <a:gd name="connsiteX390" fmla="*/ 1386118 w 3489959"/>
                    <a:gd name="connsiteY390" fmla="*/ 1176854 h 1243744"/>
                    <a:gd name="connsiteX391" fmla="*/ 1372783 w 3489959"/>
                    <a:gd name="connsiteY391" fmla="*/ 1144549 h 1243744"/>
                    <a:gd name="connsiteX392" fmla="*/ 1340398 w 3489959"/>
                    <a:gd name="connsiteY392" fmla="*/ 1131247 h 1243744"/>
                    <a:gd name="connsiteX393" fmla="*/ 1318491 w 3489959"/>
                    <a:gd name="connsiteY393" fmla="*/ 1153101 h 1243744"/>
                    <a:gd name="connsiteX394" fmla="*/ 1340398 w 3489959"/>
                    <a:gd name="connsiteY394" fmla="*/ 1142649 h 1243744"/>
                    <a:gd name="connsiteX395" fmla="*/ 1363258 w 3489959"/>
                    <a:gd name="connsiteY395" fmla="*/ 1153101 h 1243744"/>
                    <a:gd name="connsiteX396" fmla="*/ 1372783 w 3489959"/>
                    <a:gd name="connsiteY396" fmla="*/ 1176854 h 1243744"/>
                    <a:gd name="connsiteX397" fmla="*/ 1364211 w 3489959"/>
                    <a:gd name="connsiteY397" fmla="*/ 1199658 h 1243744"/>
                    <a:gd name="connsiteX398" fmla="*/ 1341351 w 3489959"/>
                    <a:gd name="connsiteY398" fmla="*/ 1209159 h 1243744"/>
                    <a:gd name="connsiteX399" fmla="*/ 1319443 w 3489959"/>
                    <a:gd name="connsiteY399" fmla="*/ 1199658 h 1243744"/>
                    <a:gd name="connsiteX400" fmla="*/ 1309918 w 3489959"/>
                    <a:gd name="connsiteY400" fmla="*/ 1176854 h 1243744"/>
                    <a:gd name="connsiteX401" fmla="*/ 1318491 w 3489959"/>
                    <a:gd name="connsiteY401" fmla="*/ 1153101 h 1243744"/>
                    <a:gd name="connsiteX402" fmla="*/ 985116 w 3489959"/>
                    <a:gd name="connsiteY402" fmla="*/ 1111294 h 1243744"/>
                    <a:gd name="connsiteX403" fmla="*/ 983211 w 3489959"/>
                    <a:gd name="connsiteY403" fmla="*/ 1100843 h 1243744"/>
                    <a:gd name="connsiteX404" fmla="*/ 935586 w 3489959"/>
                    <a:gd name="connsiteY404" fmla="*/ 1111294 h 1243744"/>
                    <a:gd name="connsiteX405" fmla="*/ 923203 w 3489959"/>
                    <a:gd name="connsiteY405" fmla="*/ 1116045 h 1243744"/>
                    <a:gd name="connsiteX406" fmla="*/ 913678 w 3489959"/>
                    <a:gd name="connsiteY406" fmla="*/ 1124596 h 1243744"/>
                    <a:gd name="connsiteX407" fmla="*/ 907963 w 3489959"/>
                    <a:gd name="connsiteY407" fmla="*/ 1134098 h 1243744"/>
                    <a:gd name="connsiteX408" fmla="*/ 905106 w 3489959"/>
                    <a:gd name="connsiteY408" fmla="*/ 1145499 h 1243744"/>
                    <a:gd name="connsiteX409" fmla="*/ 903201 w 3489959"/>
                    <a:gd name="connsiteY409" fmla="*/ 1157851 h 1243744"/>
                    <a:gd name="connsiteX410" fmla="*/ 903201 w 3489959"/>
                    <a:gd name="connsiteY410" fmla="*/ 1172104 h 1243744"/>
                    <a:gd name="connsiteX411" fmla="*/ 914631 w 3489959"/>
                    <a:gd name="connsiteY411" fmla="*/ 1207259 h 1243744"/>
                    <a:gd name="connsiteX412" fmla="*/ 946063 w 3489959"/>
                    <a:gd name="connsiteY412" fmla="*/ 1220561 h 1243744"/>
                    <a:gd name="connsiteX413" fmla="*/ 977496 w 3489959"/>
                    <a:gd name="connsiteY413" fmla="*/ 1207259 h 1243744"/>
                    <a:gd name="connsiteX414" fmla="*/ 989878 w 3489959"/>
                    <a:gd name="connsiteY414" fmla="*/ 1175904 h 1243744"/>
                    <a:gd name="connsiteX415" fmla="*/ 978448 w 3489959"/>
                    <a:gd name="connsiteY415" fmla="*/ 1146450 h 1243744"/>
                    <a:gd name="connsiteX416" fmla="*/ 948921 w 3489959"/>
                    <a:gd name="connsiteY416" fmla="*/ 1134098 h 1243744"/>
                    <a:gd name="connsiteX417" fmla="*/ 913678 w 3489959"/>
                    <a:gd name="connsiteY417" fmla="*/ 1152150 h 1243744"/>
                    <a:gd name="connsiteX418" fmla="*/ 920346 w 3489959"/>
                    <a:gd name="connsiteY418" fmla="*/ 1132197 h 1243744"/>
                    <a:gd name="connsiteX419" fmla="*/ 938443 w 3489959"/>
                    <a:gd name="connsiteY419" fmla="*/ 1121746 h 1243744"/>
                    <a:gd name="connsiteX420" fmla="*/ 985116 w 3489959"/>
                    <a:gd name="connsiteY420" fmla="*/ 1111294 h 1243744"/>
                    <a:gd name="connsiteX421" fmla="*/ 947016 w 3489959"/>
                    <a:gd name="connsiteY421" fmla="*/ 1144549 h 1243744"/>
                    <a:gd name="connsiteX422" fmla="*/ 967971 w 3489959"/>
                    <a:gd name="connsiteY422" fmla="*/ 1154051 h 1243744"/>
                    <a:gd name="connsiteX423" fmla="*/ 976543 w 3489959"/>
                    <a:gd name="connsiteY423" fmla="*/ 1176854 h 1243744"/>
                    <a:gd name="connsiteX424" fmla="*/ 968923 w 3489959"/>
                    <a:gd name="connsiteY424" fmla="*/ 1199658 h 1243744"/>
                    <a:gd name="connsiteX425" fmla="*/ 947016 w 3489959"/>
                    <a:gd name="connsiteY425" fmla="*/ 1209159 h 1243744"/>
                    <a:gd name="connsiteX426" fmla="*/ 925108 w 3489959"/>
                    <a:gd name="connsiteY426" fmla="*/ 1199658 h 1243744"/>
                    <a:gd name="connsiteX427" fmla="*/ 916536 w 3489959"/>
                    <a:gd name="connsiteY427" fmla="*/ 1176854 h 1243744"/>
                    <a:gd name="connsiteX428" fmla="*/ 925108 w 3489959"/>
                    <a:gd name="connsiteY428" fmla="*/ 1154051 h 1243744"/>
                    <a:gd name="connsiteX429" fmla="*/ 947016 w 3489959"/>
                    <a:gd name="connsiteY429" fmla="*/ 1144549 h 1243744"/>
                    <a:gd name="connsiteX430" fmla="*/ 794616 w 3489959"/>
                    <a:gd name="connsiteY430" fmla="*/ 1175904 h 1243744"/>
                    <a:gd name="connsiteX431" fmla="*/ 807951 w 3489959"/>
                    <a:gd name="connsiteY431" fmla="*/ 1207259 h 1243744"/>
                    <a:gd name="connsiteX432" fmla="*/ 839383 w 3489959"/>
                    <a:gd name="connsiteY432" fmla="*/ 1220561 h 1243744"/>
                    <a:gd name="connsiteX433" fmla="*/ 871768 w 3489959"/>
                    <a:gd name="connsiteY433" fmla="*/ 1207259 h 1243744"/>
                    <a:gd name="connsiteX434" fmla="*/ 885103 w 3489959"/>
                    <a:gd name="connsiteY434" fmla="*/ 1175904 h 1243744"/>
                    <a:gd name="connsiteX435" fmla="*/ 871768 w 3489959"/>
                    <a:gd name="connsiteY435" fmla="*/ 1143599 h 1243744"/>
                    <a:gd name="connsiteX436" fmla="*/ 840336 w 3489959"/>
                    <a:gd name="connsiteY436" fmla="*/ 1130297 h 1243744"/>
                    <a:gd name="connsiteX437" fmla="*/ 807951 w 3489959"/>
                    <a:gd name="connsiteY437" fmla="*/ 1143599 h 1243744"/>
                    <a:gd name="connsiteX438" fmla="*/ 794616 w 3489959"/>
                    <a:gd name="connsiteY438" fmla="*/ 1175904 h 1243744"/>
                    <a:gd name="connsiteX439" fmla="*/ 816523 w 3489959"/>
                    <a:gd name="connsiteY439" fmla="*/ 1199658 h 1243744"/>
                    <a:gd name="connsiteX440" fmla="*/ 806998 w 3489959"/>
                    <a:gd name="connsiteY440" fmla="*/ 1176854 h 1243744"/>
                    <a:gd name="connsiteX441" fmla="*/ 815571 w 3489959"/>
                    <a:gd name="connsiteY441" fmla="*/ 1153101 h 1243744"/>
                    <a:gd name="connsiteX442" fmla="*/ 837478 w 3489959"/>
                    <a:gd name="connsiteY442" fmla="*/ 1142649 h 1243744"/>
                    <a:gd name="connsiteX443" fmla="*/ 860338 w 3489959"/>
                    <a:gd name="connsiteY443" fmla="*/ 1153101 h 1243744"/>
                    <a:gd name="connsiteX444" fmla="*/ 869863 w 3489959"/>
                    <a:gd name="connsiteY444" fmla="*/ 1176854 h 1243744"/>
                    <a:gd name="connsiteX445" fmla="*/ 861291 w 3489959"/>
                    <a:gd name="connsiteY445" fmla="*/ 1199658 h 1243744"/>
                    <a:gd name="connsiteX446" fmla="*/ 838431 w 3489959"/>
                    <a:gd name="connsiteY446" fmla="*/ 1209159 h 1243744"/>
                    <a:gd name="connsiteX447" fmla="*/ 816523 w 3489959"/>
                    <a:gd name="connsiteY447" fmla="*/ 1199658 h 1243744"/>
                    <a:gd name="connsiteX448" fmla="*/ 626023 w 3489959"/>
                    <a:gd name="connsiteY448" fmla="*/ 1144549 h 1243744"/>
                    <a:gd name="connsiteX449" fmla="*/ 626023 w 3489959"/>
                    <a:gd name="connsiteY449" fmla="*/ 1134098 h 1243744"/>
                    <a:gd name="connsiteX450" fmla="*/ 568873 w 3489959"/>
                    <a:gd name="connsiteY450" fmla="*/ 1134098 h 1243744"/>
                    <a:gd name="connsiteX451" fmla="*/ 568873 w 3489959"/>
                    <a:gd name="connsiteY451" fmla="*/ 1218661 h 1243744"/>
                    <a:gd name="connsiteX452" fmla="*/ 582208 w 3489959"/>
                    <a:gd name="connsiteY452" fmla="*/ 1218661 h 1243744"/>
                    <a:gd name="connsiteX453" fmla="*/ 582208 w 3489959"/>
                    <a:gd name="connsiteY453" fmla="*/ 1145499 h 1243744"/>
                    <a:gd name="connsiteX454" fmla="*/ 626023 w 3489959"/>
                    <a:gd name="connsiteY454" fmla="*/ 1144549 h 1243744"/>
                    <a:gd name="connsiteX455" fmla="*/ 715558 w 3489959"/>
                    <a:gd name="connsiteY455" fmla="*/ 1144549 h 1243744"/>
                    <a:gd name="connsiteX456" fmla="*/ 683173 w 3489959"/>
                    <a:gd name="connsiteY456" fmla="*/ 1131247 h 1243744"/>
                    <a:gd name="connsiteX457" fmla="*/ 650788 w 3489959"/>
                    <a:gd name="connsiteY457" fmla="*/ 1144549 h 1243744"/>
                    <a:gd name="connsiteX458" fmla="*/ 637453 w 3489959"/>
                    <a:gd name="connsiteY458" fmla="*/ 1176854 h 1243744"/>
                    <a:gd name="connsiteX459" fmla="*/ 650788 w 3489959"/>
                    <a:gd name="connsiteY459" fmla="*/ 1208209 h 1243744"/>
                    <a:gd name="connsiteX460" fmla="*/ 682221 w 3489959"/>
                    <a:gd name="connsiteY460" fmla="*/ 1221511 h 1243744"/>
                    <a:gd name="connsiteX461" fmla="*/ 714606 w 3489959"/>
                    <a:gd name="connsiteY461" fmla="*/ 1208209 h 1243744"/>
                    <a:gd name="connsiteX462" fmla="*/ 727941 w 3489959"/>
                    <a:gd name="connsiteY462" fmla="*/ 1176854 h 1243744"/>
                    <a:gd name="connsiteX463" fmla="*/ 715558 w 3489959"/>
                    <a:gd name="connsiteY463" fmla="*/ 1144549 h 1243744"/>
                    <a:gd name="connsiteX464" fmla="*/ 683173 w 3489959"/>
                    <a:gd name="connsiteY464" fmla="*/ 1142649 h 1243744"/>
                    <a:gd name="connsiteX465" fmla="*/ 706033 w 3489959"/>
                    <a:gd name="connsiteY465" fmla="*/ 1153101 h 1243744"/>
                    <a:gd name="connsiteX466" fmla="*/ 715558 w 3489959"/>
                    <a:gd name="connsiteY466" fmla="*/ 1176854 h 1243744"/>
                    <a:gd name="connsiteX467" fmla="*/ 706986 w 3489959"/>
                    <a:gd name="connsiteY467" fmla="*/ 1199658 h 1243744"/>
                    <a:gd name="connsiteX468" fmla="*/ 684126 w 3489959"/>
                    <a:gd name="connsiteY468" fmla="*/ 1209159 h 1243744"/>
                    <a:gd name="connsiteX469" fmla="*/ 661266 w 3489959"/>
                    <a:gd name="connsiteY469" fmla="*/ 1199658 h 1243744"/>
                    <a:gd name="connsiteX470" fmla="*/ 651741 w 3489959"/>
                    <a:gd name="connsiteY470" fmla="*/ 1176854 h 1243744"/>
                    <a:gd name="connsiteX471" fmla="*/ 660313 w 3489959"/>
                    <a:gd name="connsiteY471" fmla="*/ 1153101 h 1243744"/>
                    <a:gd name="connsiteX472" fmla="*/ 683173 w 3489959"/>
                    <a:gd name="connsiteY472" fmla="*/ 1142649 h 1243744"/>
                    <a:gd name="connsiteX473" fmla="*/ 506961 w 3489959"/>
                    <a:gd name="connsiteY473" fmla="*/ 1131247 h 1243744"/>
                    <a:gd name="connsiteX474" fmla="*/ 477433 w 3489959"/>
                    <a:gd name="connsiteY474" fmla="*/ 1144549 h 1243744"/>
                    <a:gd name="connsiteX475" fmla="*/ 466003 w 3489959"/>
                    <a:gd name="connsiteY475" fmla="*/ 1176854 h 1243744"/>
                    <a:gd name="connsiteX476" fmla="*/ 478386 w 3489959"/>
                    <a:gd name="connsiteY476" fmla="*/ 1209159 h 1243744"/>
                    <a:gd name="connsiteX477" fmla="*/ 507913 w 3489959"/>
                    <a:gd name="connsiteY477" fmla="*/ 1222461 h 1243744"/>
                    <a:gd name="connsiteX478" fmla="*/ 543156 w 3489959"/>
                    <a:gd name="connsiteY478" fmla="*/ 1206309 h 1243744"/>
                    <a:gd name="connsiteX479" fmla="*/ 535536 w 3489959"/>
                    <a:gd name="connsiteY479" fmla="*/ 1198708 h 1243744"/>
                    <a:gd name="connsiteX480" fmla="*/ 508866 w 3489959"/>
                    <a:gd name="connsiteY480" fmla="*/ 1210110 h 1243744"/>
                    <a:gd name="connsiteX481" fmla="*/ 488863 w 3489959"/>
                    <a:gd name="connsiteY481" fmla="*/ 1202508 h 1243744"/>
                    <a:gd name="connsiteX482" fmla="*/ 479338 w 3489959"/>
                    <a:gd name="connsiteY482" fmla="*/ 1181605 h 1243744"/>
                    <a:gd name="connsiteX483" fmla="*/ 546966 w 3489959"/>
                    <a:gd name="connsiteY483" fmla="*/ 1181605 h 1243744"/>
                    <a:gd name="connsiteX484" fmla="*/ 546966 w 3489959"/>
                    <a:gd name="connsiteY484" fmla="*/ 1176854 h 1243744"/>
                    <a:gd name="connsiteX485" fmla="*/ 536488 w 3489959"/>
                    <a:gd name="connsiteY485" fmla="*/ 1144549 h 1243744"/>
                    <a:gd name="connsiteX486" fmla="*/ 506961 w 3489959"/>
                    <a:gd name="connsiteY486" fmla="*/ 1131247 h 1243744"/>
                    <a:gd name="connsiteX487" fmla="*/ 506008 w 3489959"/>
                    <a:gd name="connsiteY487" fmla="*/ 1142649 h 1243744"/>
                    <a:gd name="connsiteX488" fmla="*/ 525058 w 3489959"/>
                    <a:gd name="connsiteY488" fmla="*/ 1150250 h 1243744"/>
                    <a:gd name="connsiteX489" fmla="*/ 532678 w 3489959"/>
                    <a:gd name="connsiteY489" fmla="*/ 1170203 h 1243744"/>
                    <a:gd name="connsiteX490" fmla="*/ 478386 w 3489959"/>
                    <a:gd name="connsiteY490" fmla="*/ 1170203 h 1243744"/>
                    <a:gd name="connsiteX491" fmla="*/ 486958 w 3489959"/>
                    <a:gd name="connsiteY491" fmla="*/ 1150250 h 1243744"/>
                    <a:gd name="connsiteX492" fmla="*/ 506008 w 3489959"/>
                    <a:gd name="connsiteY492" fmla="*/ 1142649 h 1243744"/>
                    <a:gd name="connsiteX493" fmla="*/ 442191 w 3489959"/>
                    <a:gd name="connsiteY493" fmla="*/ 1133148 h 1243744"/>
                    <a:gd name="connsiteX494" fmla="*/ 429808 w 3489959"/>
                    <a:gd name="connsiteY494" fmla="*/ 1133148 h 1243744"/>
                    <a:gd name="connsiteX495" fmla="*/ 429808 w 3489959"/>
                    <a:gd name="connsiteY495" fmla="*/ 1206309 h 1243744"/>
                    <a:gd name="connsiteX496" fmla="*/ 387898 w 3489959"/>
                    <a:gd name="connsiteY496" fmla="*/ 1206309 h 1243744"/>
                    <a:gd name="connsiteX497" fmla="*/ 387898 w 3489959"/>
                    <a:gd name="connsiteY497" fmla="*/ 1133148 h 1243744"/>
                    <a:gd name="connsiteX498" fmla="*/ 375516 w 3489959"/>
                    <a:gd name="connsiteY498" fmla="*/ 1133148 h 1243744"/>
                    <a:gd name="connsiteX499" fmla="*/ 375516 w 3489959"/>
                    <a:gd name="connsiteY499" fmla="*/ 1206309 h 1243744"/>
                    <a:gd name="connsiteX500" fmla="*/ 333606 w 3489959"/>
                    <a:gd name="connsiteY500" fmla="*/ 1206309 h 1243744"/>
                    <a:gd name="connsiteX501" fmla="*/ 333606 w 3489959"/>
                    <a:gd name="connsiteY501" fmla="*/ 1133148 h 1243744"/>
                    <a:gd name="connsiteX502" fmla="*/ 321223 w 3489959"/>
                    <a:gd name="connsiteY502" fmla="*/ 1133148 h 1243744"/>
                    <a:gd name="connsiteX503" fmla="*/ 321223 w 3489959"/>
                    <a:gd name="connsiteY503" fmla="*/ 1217711 h 1243744"/>
                    <a:gd name="connsiteX504" fmla="*/ 442191 w 3489959"/>
                    <a:gd name="connsiteY504" fmla="*/ 1217711 h 1243744"/>
                    <a:gd name="connsiteX505" fmla="*/ 442191 w 3489959"/>
                    <a:gd name="connsiteY505" fmla="*/ 1133148 h 1243744"/>
                    <a:gd name="connsiteX506" fmla="*/ 222163 w 3489959"/>
                    <a:gd name="connsiteY506" fmla="*/ 1175904 h 1243744"/>
                    <a:gd name="connsiteX507" fmla="*/ 235498 w 3489959"/>
                    <a:gd name="connsiteY507" fmla="*/ 1207259 h 1243744"/>
                    <a:gd name="connsiteX508" fmla="*/ 266931 w 3489959"/>
                    <a:gd name="connsiteY508" fmla="*/ 1220561 h 1243744"/>
                    <a:gd name="connsiteX509" fmla="*/ 302173 w 3489959"/>
                    <a:gd name="connsiteY509" fmla="*/ 1203458 h 1243744"/>
                    <a:gd name="connsiteX510" fmla="*/ 293601 w 3489959"/>
                    <a:gd name="connsiteY510" fmla="*/ 1195857 h 1243744"/>
                    <a:gd name="connsiteX511" fmla="*/ 267883 w 3489959"/>
                    <a:gd name="connsiteY511" fmla="*/ 1209159 h 1243744"/>
                    <a:gd name="connsiteX512" fmla="*/ 245976 w 3489959"/>
                    <a:gd name="connsiteY512" fmla="*/ 1199658 h 1243744"/>
                    <a:gd name="connsiteX513" fmla="*/ 236451 w 3489959"/>
                    <a:gd name="connsiteY513" fmla="*/ 1176854 h 1243744"/>
                    <a:gd name="connsiteX514" fmla="*/ 245023 w 3489959"/>
                    <a:gd name="connsiteY514" fmla="*/ 1153101 h 1243744"/>
                    <a:gd name="connsiteX515" fmla="*/ 266931 w 3489959"/>
                    <a:gd name="connsiteY515" fmla="*/ 1142649 h 1243744"/>
                    <a:gd name="connsiteX516" fmla="*/ 293601 w 3489959"/>
                    <a:gd name="connsiteY516" fmla="*/ 1155951 h 1243744"/>
                    <a:gd name="connsiteX517" fmla="*/ 301221 w 3489959"/>
                    <a:gd name="connsiteY517" fmla="*/ 1147400 h 1243744"/>
                    <a:gd name="connsiteX518" fmla="*/ 266931 w 3489959"/>
                    <a:gd name="connsiteY518" fmla="*/ 1132197 h 1243744"/>
                    <a:gd name="connsiteX519" fmla="*/ 235498 w 3489959"/>
                    <a:gd name="connsiteY519" fmla="*/ 1145499 h 1243744"/>
                    <a:gd name="connsiteX520" fmla="*/ 222163 w 3489959"/>
                    <a:gd name="connsiteY520" fmla="*/ 1175904 h 1243744"/>
                    <a:gd name="connsiteX521" fmla="*/ 74526 w 3489959"/>
                    <a:gd name="connsiteY521" fmla="*/ 1155001 h 1243744"/>
                    <a:gd name="connsiteX522" fmla="*/ 66906 w 3489959"/>
                    <a:gd name="connsiteY522" fmla="*/ 1139799 h 1243744"/>
                    <a:gd name="connsiteX523" fmla="*/ 46903 w 3489959"/>
                    <a:gd name="connsiteY523" fmla="*/ 1134098 h 1243744"/>
                    <a:gd name="connsiteX524" fmla="*/ 4993 w 3489959"/>
                    <a:gd name="connsiteY524" fmla="*/ 1134098 h 1243744"/>
                    <a:gd name="connsiteX525" fmla="*/ 4993 w 3489959"/>
                    <a:gd name="connsiteY525" fmla="*/ 1218661 h 1243744"/>
                    <a:gd name="connsiteX526" fmla="*/ 47856 w 3489959"/>
                    <a:gd name="connsiteY526" fmla="*/ 1218661 h 1243744"/>
                    <a:gd name="connsiteX527" fmla="*/ 70716 w 3489959"/>
                    <a:gd name="connsiteY527" fmla="*/ 1212960 h 1243744"/>
                    <a:gd name="connsiteX528" fmla="*/ 78336 w 3489959"/>
                    <a:gd name="connsiteY528" fmla="*/ 1195857 h 1243744"/>
                    <a:gd name="connsiteX529" fmla="*/ 59286 w 3489959"/>
                    <a:gd name="connsiteY529" fmla="*/ 1174954 h 1243744"/>
                    <a:gd name="connsiteX530" fmla="*/ 74526 w 3489959"/>
                    <a:gd name="connsiteY530" fmla="*/ 1155001 h 1243744"/>
                    <a:gd name="connsiteX531" fmla="*/ 62143 w 3489959"/>
                    <a:gd name="connsiteY531" fmla="*/ 1155951 h 1243744"/>
                    <a:gd name="connsiteX532" fmla="*/ 57381 w 3489959"/>
                    <a:gd name="connsiteY532" fmla="*/ 1166403 h 1243744"/>
                    <a:gd name="connsiteX533" fmla="*/ 44046 w 3489959"/>
                    <a:gd name="connsiteY533" fmla="*/ 1170203 h 1243744"/>
                    <a:gd name="connsiteX534" fmla="*/ 17376 w 3489959"/>
                    <a:gd name="connsiteY534" fmla="*/ 1170203 h 1243744"/>
                    <a:gd name="connsiteX535" fmla="*/ 17376 w 3489959"/>
                    <a:gd name="connsiteY535" fmla="*/ 1144549 h 1243744"/>
                    <a:gd name="connsiteX536" fmla="*/ 44046 w 3489959"/>
                    <a:gd name="connsiteY536" fmla="*/ 1144549 h 1243744"/>
                    <a:gd name="connsiteX537" fmla="*/ 57381 w 3489959"/>
                    <a:gd name="connsiteY537" fmla="*/ 1147400 h 1243744"/>
                    <a:gd name="connsiteX538" fmla="*/ 62143 w 3489959"/>
                    <a:gd name="connsiteY538" fmla="*/ 1155951 h 1243744"/>
                    <a:gd name="connsiteX539" fmla="*/ 61191 w 3489959"/>
                    <a:gd name="connsiteY539" fmla="*/ 1203458 h 1243744"/>
                    <a:gd name="connsiteX540" fmla="*/ 46903 w 3489959"/>
                    <a:gd name="connsiteY540" fmla="*/ 1207259 h 1243744"/>
                    <a:gd name="connsiteX541" fmla="*/ 18328 w 3489959"/>
                    <a:gd name="connsiteY541" fmla="*/ 1207259 h 1243744"/>
                    <a:gd name="connsiteX542" fmla="*/ 18328 w 3489959"/>
                    <a:gd name="connsiteY542" fmla="*/ 1179705 h 1243744"/>
                    <a:gd name="connsiteX543" fmla="*/ 44998 w 3489959"/>
                    <a:gd name="connsiteY543" fmla="*/ 1179705 h 1243744"/>
                    <a:gd name="connsiteX544" fmla="*/ 60238 w 3489959"/>
                    <a:gd name="connsiteY544" fmla="*/ 1183505 h 1243744"/>
                    <a:gd name="connsiteX545" fmla="*/ 65953 w 3489959"/>
                    <a:gd name="connsiteY545" fmla="*/ 1193957 h 1243744"/>
                    <a:gd name="connsiteX546" fmla="*/ 61191 w 3489959"/>
                    <a:gd name="connsiteY546" fmla="*/ 1203458 h 1243744"/>
                    <a:gd name="connsiteX547" fmla="*/ 115483 w 3489959"/>
                    <a:gd name="connsiteY547" fmla="*/ 1133148 h 1243744"/>
                    <a:gd name="connsiteX548" fmla="*/ 102148 w 3489959"/>
                    <a:gd name="connsiteY548" fmla="*/ 1133148 h 1243744"/>
                    <a:gd name="connsiteX549" fmla="*/ 102148 w 3489959"/>
                    <a:gd name="connsiteY549" fmla="*/ 1217711 h 1243744"/>
                    <a:gd name="connsiteX550" fmla="*/ 139296 w 3489959"/>
                    <a:gd name="connsiteY550" fmla="*/ 1217711 h 1243744"/>
                    <a:gd name="connsiteX551" fmla="*/ 162156 w 3489959"/>
                    <a:gd name="connsiteY551" fmla="*/ 1210110 h 1243744"/>
                    <a:gd name="connsiteX552" fmla="*/ 170728 w 3489959"/>
                    <a:gd name="connsiteY552" fmla="*/ 1190156 h 1243744"/>
                    <a:gd name="connsiteX553" fmla="*/ 161203 w 3489959"/>
                    <a:gd name="connsiteY553" fmla="*/ 1171153 h 1243744"/>
                    <a:gd name="connsiteX554" fmla="*/ 136438 w 3489959"/>
                    <a:gd name="connsiteY554" fmla="*/ 1164502 h 1243744"/>
                    <a:gd name="connsiteX555" fmla="*/ 113578 w 3489959"/>
                    <a:gd name="connsiteY555" fmla="*/ 1164502 h 1243744"/>
                    <a:gd name="connsiteX556" fmla="*/ 115483 w 3489959"/>
                    <a:gd name="connsiteY556" fmla="*/ 1133148 h 1243744"/>
                    <a:gd name="connsiteX557" fmla="*/ 137391 w 3489959"/>
                    <a:gd name="connsiteY557" fmla="*/ 1175904 h 1243744"/>
                    <a:gd name="connsiteX558" fmla="*/ 152631 w 3489959"/>
                    <a:gd name="connsiteY558" fmla="*/ 1179705 h 1243744"/>
                    <a:gd name="connsiteX559" fmla="*/ 158346 w 3489959"/>
                    <a:gd name="connsiteY559" fmla="*/ 1190156 h 1243744"/>
                    <a:gd name="connsiteX560" fmla="*/ 152631 w 3489959"/>
                    <a:gd name="connsiteY560" fmla="*/ 1202508 h 1243744"/>
                    <a:gd name="connsiteX561" fmla="*/ 138343 w 3489959"/>
                    <a:gd name="connsiteY561" fmla="*/ 1206309 h 1243744"/>
                    <a:gd name="connsiteX562" fmla="*/ 115483 w 3489959"/>
                    <a:gd name="connsiteY562" fmla="*/ 1206309 h 1243744"/>
                    <a:gd name="connsiteX563" fmla="*/ 115483 w 3489959"/>
                    <a:gd name="connsiteY563" fmla="*/ 1174954 h 1243744"/>
                    <a:gd name="connsiteX564" fmla="*/ 137391 w 3489959"/>
                    <a:gd name="connsiteY564" fmla="*/ 1175904 h 1243744"/>
                    <a:gd name="connsiteX565" fmla="*/ 199303 w 3489959"/>
                    <a:gd name="connsiteY565" fmla="*/ 1133148 h 1243744"/>
                    <a:gd name="connsiteX566" fmla="*/ 185968 w 3489959"/>
                    <a:gd name="connsiteY566" fmla="*/ 1133148 h 1243744"/>
                    <a:gd name="connsiteX567" fmla="*/ 185968 w 3489959"/>
                    <a:gd name="connsiteY567" fmla="*/ 1217711 h 1243744"/>
                    <a:gd name="connsiteX568" fmla="*/ 199303 w 3489959"/>
                    <a:gd name="connsiteY568" fmla="*/ 1217711 h 1243744"/>
                    <a:gd name="connsiteX569" fmla="*/ 199303 w 3489959"/>
                    <a:gd name="connsiteY569" fmla="*/ 1133148 h 1243744"/>
                    <a:gd name="connsiteX570" fmla="*/ 3407323 w 3489959"/>
                    <a:gd name="connsiteY570" fmla="*/ 944068 h 1243744"/>
                    <a:gd name="connsiteX571" fmla="*/ 3439708 w 3489959"/>
                    <a:gd name="connsiteY571" fmla="*/ 985875 h 1243744"/>
                    <a:gd name="connsiteX572" fmla="*/ 3406371 w 3489959"/>
                    <a:gd name="connsiteY572" fmla="*/ 1028631 h 1243744"/>
                    <a:gd name="connsiteX573" fmla="*/ 3420658 w 3489959"/>
                    <a:gd name="connsiteY573" fmla="*/ 1028631 h 1243744"/>
                    <a:gd name="connsiteX574" fmla="*/ 3447328 w 3489959"/>
                    <a:gd name="connsiteY574" fmla="*/ 993476 h 1243744"/>
                    <a:gd name="connsiteX575" fmla="*/ 3473998 w 3489959"/>
                    <a:gd name="connsiteY575" fmla="*/ 1028631 h 1243744"/>
                    <a:gd name="connsiteX576" fmla="*/ 3488286 w 3489959"/>
                    <a:gd name="connsiteY576" fmla="*/ 1028631 h 1243744"/>
                    <a:gd name="connsiteX577" fmla="*/ 3454948 w 3489959"/>
                    <a:gd name="connsiteY577" fmla="*/ 984924 h 1243744"/>
                    <a:gd name="connsiteX578" fmla="*/ 3487333 w 3489959"/>
                    <a:gd name="connsiteY578" fmla="*/ 943118 h 1243744"/>
                    <a:gd name="connsiteX579" fmla="*/ 3473046 w 3489959"/>
                    <a:gd name="connsiteY579" fmla="*/ 943118 h 1243744"/>
                    <a:gd name="connsiteX580" fmla="*/ 3447328 w 3489959"/>
                    <a:gd name="connsiteY580" fmla="*/ 975423 h 1243744"/>
                    <a:gd name="connsiteX581" fmla="*/ 3421611 w 3489959"/>
                    <a:gd name="connsiteY581" fmla="*/ 943118 h 1243744"/>
                    <a:gd name="connsiteX582" fmla="*/ 3407323 w 3489959"/>
                    <a:gd name="connsiteY582" fmla="*/ 944068 h 1243744"/>
                    <a:gd name="connsiteX583" fmla="*/ 3184438 w 3489959"/>
                    <a:gd name="connsiteY583" fmla="*/ 944068 h 1243744"/>
                    <a:gd name="connsiteX584" fmla="*/ 3172056 w 3489959"/>
                    <a:gd name="connsiteY584" fmla="*/ 944068 h 1243744"/>
                    <a:gd name="connsiteX585" fmla="*/ 3172056 w 3489959"/>
                    <a:gd name="connsiteY585" fmla="*/ 1017229 h 1243744"/>
                    <a:gd name="connsiteX586" fmla="*/ 3124431 w 3489959"/>
                    <a:gd name="connsiteY586" fmla="*/ 1017229 h 1243744"/>
                    <a:gd name="connsiteX587" fmla="*/ 3124431 w 3489959"/>
                    <a:gd name="connsiteY587" fmla="*/ 944068 h 1243744"/>
                    <a:gd name="connsiteX588" fmla="*/ 3111096 w 3489959"/>
                    <a:gd name="connsiteY588" fmla="*/ 944068 h 1243744"/>
                    <a:gd name="connsiteX589" fmla="*/ 3111096 w 3489959"/>
                    <a:gd name="connsiteY589" fmla="*/ 1028631 h 1243744"/>
                    <a:gd name="connsiteX590" fmla="*/ 3183486 w 3489959"/>
                    <a:gd name="connsiteY590" fmla="*/ 1028631 h 1243744"/>
                    <a:gd name="connsiteX591" fmla="*/ 3183486 w 3489959"/>
                    <a:gd name="connsiteY591" fmla="*/ 1049535 h 1243744"/>
                    <a:gd name="connsiteX592" fmla="*/ 3193963 w 3489959"/>
                    <a:gd name="connsiteY592" fmla="*/ 1049535 h 1243744"/>
                    <a:gd name="connsiteX593" fmla="*/ 3195868 w 3489959"/>
                    <a:gd name="connsiteY593" fmla="*/ 1017229 h 1243744"/>
                    <a:gd name="connsiteX594" fmla="*/ 3182533 w 3489959"/>
                    <a:gd name="connsiteY594" fmla="*/ 1017229 h 1243744"/>
                    <a:gd name="connsiteX595" fmla="*/ 3182533 w 3489959"/>
                    <a:gd name="connsiteY595" fmla="*/ 944068 h 1243744"/>
                    <a:gd name="connsiteX596" fmla="*/ 3016798 w 3489959"/>
                    <a:gd name="connsiteY596" fmla="*/ 950719 h 1243744"/>
                    <a:gd name="connsiteX597" fmla="*/ 3021561 w 3489959"/>
                    <a:gd name="connsiteY597" fmla="*/ 961171 h 1243744"/>
                    <a:gd name="connsiteX598" fmla="*/ 3047278 w 3489959"/>
                    <a:gd name="connsiteY598" fmla="*/ 954520 h 1243744"/>
                    <a:gd name="connsiteX599" fmla="*/ 3066328 w 3489959"/>
                    <a:gd name="connsiteY599" fmla="*/ 961171 h 1243744"/>
                    <a:gd name="connsiteX600" fmla="*/ 3072043 w 3489959"/>
                    <a:gd name="connsiteY600" fmla="*/ 978273 h 1243744"/>
                    <a:gd name="connsiteX601" fmla="*/ 3072043 w 3489959"/>
                    <a:gd name="connsiteY601" fmla="*/ 980174 h 1243744"/>
                    <a:gd name="connsiteX602" fmla="*/ 3046326 w 3489959"/>
                    <a:gd name="connsiteY602" fmla="*/ 976373 h 1243744"/>
                    <a:gd name="connsiteX603" fmla="*/ 3019656 w 3489959"/>
                    <a:gd name="connsiteY603" fmla="*/ 983974 h 1243744"/>
                    <a:gd name="connsiteX604" fmla="*/ 3009178 w 3489959"/>
                    <a:gd name="connsiteY604" fmla="*/ 1003927 h 1243744"/>
                    <a:gd name="connsiteX605" fmla="*/ 3018703 w 3489959"/>
                    <a:gd name="connsiteY605" fmla="*/ 1023880 h 1243744"/>
                    <a:gd name="connsiteX606" fmla="*/ 3041563 w 3489959"/>
                    <a:gd name="connsiteY606" fmla="*/ 1031482 h 1243744"/>
                    <a:gd name="connsiteX607" fmla="*/ 3071091 w 3489959"/>
                    <a:gd name="connsiteY607" fmla="*/ 1017229 h 1243744"/>
                    <a:gd name="connsiteX608" fmla="*/ 3071091 w 3489959"/>
                    <a:gd name="connsiteY608" fmla="*/ 1030532 h 1243744"/>
                    <a:gd name="connsiteX609" fmla="*/ 3084426 w 3489959"/>
                    <a:gd name="connsiteY609" fmla="*/ 1030532 h 1243744"/>
                    <a:gd name="connsiteX610" fmla="*/ 3084426 w 3489959"/>
                    <a:gd name="connsiteY610" fmla="*/ 979223 h 1243744"/>
                    <a:gd name="connsiteX611" fmla="*/ 3075853 w 3489959"/>
                    <a:gd name="connsiteY611" fmla="*/ 954520 h 1243744"/>
                    <a:gd name="connsiteX612" fmla="*/ 3048231 w 3489959"/>
                    <a:gd name="connsiteY612" fmla="*/ 945018 h 1243744"/>
                    <a:gd name="connsiteX613" fmla="*/ 3016798 w 3489959"/>
                    <a:gd name="connsiteY613" fmla="*/ 950719 h 1243744"/>
                    <a:gd name="connsiteX614" fmla="*/ 3072043 w 3489959"/>
                    <a:gd name="connsiteY614" fmla="*/ 990625 h 1243744"/>
                    <a:gd name="connsiteX615" fmla="*/ 3072043 w 3489959"/>
                    <a:gd name="connsiteY615" fmla="*/ 998226 h 1243744"/>
                    <a:gd name="connsiteX616" fmla="*/ 3063471 w 3489959"/>
                    <a:gd name="connsiteY616" fmla="*/ 1015329 h 1243744"/>
                    <a:gd name="connsiteX617" fmla="*/ 3043468 w 3489959"/>
                    <a:gd name="connsiteY617" fmla="*/ 1021980 h 1243744"/>
                    <a:gd name="connsiteX618" fmla="*/ 3028228 w 3489959"/>
                    <a:gd name="connsiteY618" fmla="*/ 1017229 h 1243744"/>
                    <a:gd name="connsiteX619" fmla="*/ 3021561 w 3489959"/>
                    <a:gd name="connsiteY619" fmla="*/ 1005828 h 1243744"/>
                    <a:gd name="connsiteX620" fmla="*/ 3029181 w 3489959"/>
                    <a:gd name="connsiteY620" fmla="*/ 992526 h 1243744"/>
                    <a:gd name="connsiteX621" fmla="*/ 3047278 w 3489959"/>
                    <a:gd name="connsiteY621" fmla="*/ 987775 h 1243744"/>
                    <a:gd name="connsiteX622" fmla="*/ 3072043 w 3489959"/>
                    <a:gd name="connsiteY622" fmla="*/ 990625 h 1243744"/>
                    <a:gd name="connsiteX623" fmla="*/ 2957743 w 3489959"/>
                    <a:gd name="connsiteY623" fmla="*/ 981124 h 1243744"/>
                    <a:gd name="connsiteX624" fmla="*/ 2946313 w 3489959"/>
                    <a:gd name="connsiteY624" fmla="*/ 981124 h 1243744"/>
                    <a:gd name="connsiteX625" fmla="*/ 2946313 w 3489959"/>
                    <a:gd name="connsiteY625" fmla="*/ 991575 h 1243744"/>
                    <a:gd name="connsiteX626" fmla="*/ 2956791 w 3489959"/>
                    <a:gd name="connsiteY626" fmla="*/ 991575 h 1243744"/>
                    <a:gd name="connsiteX627" fmla="*/ 2972031 w 3489959"/>
                    <a:gd name="connsiteY627" fmla="*/ 995376 h 1243744"/>
                    <a:gd name="connsiteX628" fmla="*/ 2977746 w 3489959"/>
                    <a:gd name="connsiteY628" fmla="*/ 1005828 h 1243744"/>
                    <a:gd name="connsiteX629" fmla="*/ 2971078 w 3489959"/>
                    <a:gd name="connsiteY629" fmla="*/ 1016279 h 1243744"/>
                    <a:gd name="connsiteX630" fmla="*/ 2956791 w 3489959"/>
                    <a:gd name="connsiteY630" fmla="*/ 1020080 h 1243744"/>
                    <a:gd name="connsiteX631" fmla="*/ 2928216 w 3489959"/>
                    <a:gd name="connsiteY631" fmla="*/ 1009628 h 1243744"/>
                    <a:gd name="connsiteX632" fmla="*/ 2921548 w 3489959"/>
                    <a:gd name="connsiteY632" fmla="*/ 1019130 h 1243744"/>
                    <a:gd name="connsiteX633" fmla="*/ 2956791 w 3489959"/>
                    <a:gd name="connsiteY633" fmla="*/ 1032432 h 1243744"/>
                    <a:gd name="connsiteX634" fmla="*/ 2981556 w 3489959"/>
                    <a:gd name="connsiteY634" fmla="*/ 1024831 h 1243744"/>
                    <a:gd name="connsiteX635" fmla="*/ 2991081 w 3489959"/>
                    <a:gd name="connsiteY635" fmla="*/ 1006778 h 1243744"/>
                    <a:gd name="connsiteX636" fmla="*/ 2974888 w 3489959"/>
                    <a:gd name="connsiteY636" fmla="*/ 986825 h 1243744"/>
                    <a:gd name="connsiteX637" fmla="*/ 2989176 w 3489959"/>
                    <a:gd name="connsiteY637" fmla="*/ 966872 h 1243744"/>
                    <a:gd name="connsiteX638" fmla="*/ 2980603 w 3489959"/>
                    <a:gd name="connsiteY638" fmla="*/ 949769 h 1243744"/>
                    <a:gd name="connsiteX639" fmla="*/ 2957743 w 3489959"/>
                    <a:gd name="connsiteY639" fmla="*/ 943118 h 1243744"/>
                    <a:gd name="connsiteX640" fmla="*/ 2925358 w 3489959"/>
                    <a:gd name="connsiteY640" fmla="*/ 953570 h 1243744"/>
                    <a:gd name="connsiteX641" fmla="*/ 2931073 w 3489959"/>
                    <a:gd name="connsiteY641" fmla="*/ 962121 h 1243744"/>
                    <a:gd name="connsiteX642" fmla="*/ 2956791 w 3489959"/>
                    <a:gd name="connsiteY642" fmla="*/ 954520 h 1243744"/>
                    <a:gd name="connsiteX643" fmla="*/ 2970126 w 3489959"/>
                    <a:gd name="connsiteY643" fmla="*/ 958320 h 1243744"/>
                    <a:gd name="connsiteX644" fmla="*/ 2974888 w 3489959"/>
                    <a:gd name="connsiteY644" fmla="*/ 967822 h 1243744"/>
                    <a:gd name="connsiteX645" fmla="*/ 2970126 w 3489959"/>
                    <a:gd name="connsiteY645" fmla="*/ 978273 h 1243744"/>
                    <a:gd name="connsiteX646" fmla="*/ 2957743 w 3489959"/>
                    <a:gd name="connsiteY646" fmla="*/ 981124 h 1243744"/>
                    <a:gd name="connsiteX647" fmla="*/ 3322551 w 3489959"/>
                    <a:gd name="connsiteY647" fmla="*/ 951669 h 1243744"/>
                    <a:gd name="connsiteX648" fmla="*/ 3313978 w 3489959"/>
                    <a:gd name="connsiteY648" fmla="*/ 970672 h 1243744"/>
                    <a:gd name="connsiteX649" fmla="*/ 3320646 w 3489959"/>
                    <a:gd name="connsiteY649" fmla="*/ 987775 h 1243744"/>
                    <a:gd name="connsiteX650" fmla="*/ 3337791 w 3489959"/>
                    <a:gd name="connsiteY650" fmla="*/ 997276 h 1243744"/>
                    <a:gd name="connsiteX651" fmla="*/ 3311121 w 3489959"/>
                    <a:gd name="connsiteY651" fmla="*/ 1029581 h 1243744"/>
                    <a:gd name="connsiteX652" fmla="*/ 3326361 w 3489959"/>
                    <a:gd name="connsiteY652" fmla="*/ 1029581 h 1243744"/>
                    <a:gd name="connsiteX653" fmla="*/ 3340648 w 3489959"/>
                    <a:gd name="connsiteY653" fmla="*/ 1012479 h 1243744"/>
                    <a:gd name="connsiteX654" fmla="*/ 3351126 w 3489959"/>
                    <a:gd name="connsiteY654" fmla="*/ 998226 h 1243744"/>
                    <a:gd name="connsiteX655" fmla="*/ 3373986 w 3489959"/>
                    <a:gd name="connsiteY655" fmla="*/ 998226 h 1243744"/>
                    <a:gd name="connsiteX656" fmla="*/ 3373986 w 3489959"/>
                    <a:gd name="connsiteY656" fmla="*/ 1029581 h 1243744"/>
                    <a:gd name="connsiteX657" fmla="*/ 3387321 w 3489959"/>
                    <a:gd name="connsiteY657" fmla="*/ 1029581 h 1243744"/>
                    <a:gd name="connsiteX658" fmla="*/ 3387321 w 3489959"/>
                    <a:gd name="connsiteY658" fmla="*/ 945018 h 1243744"/>
                    <a:gd name="connsiteX659" fmla="*/ 3347316 w 3489959"/>
                    <a:gd name="connsiteY659" fmla="*/ 945018 h 1243744"/>
                    <a:gd name="connsiteX660" fmla="*/ 3322551 w 3489959"/>
                    <a:gd name="connsiteY660" fmla="*/ 951669 h 1243744"/>
                    <a:gd name="connsiteX661" fmla="*/ 3326361 w 3489959"/>
                    <a:gd name="connsiteY661" fmla="*/ 970672 h 1243744"/>
                    <a:gd name="connsiteX662" fmla="*/ 3332076 w 3489959"/>
                    <a:gd name="connsiteY662" fmla="*/ 960220 h 1243744"/>
                    <a:gd name="connsiteX663" fmla="*/ 3346363 w 3489959"/>
                    <a:gd name="connsiteY663" fmla="*/ 955470 h 1243744"/>
                    <a:gd name="connsiteX664" fmla="*/ 3373033 w 3489959"/>
                    <a:gd name="connsiteY664" fmla="*/ 955470 h 1243744"/>
                    <a:gd name="connsiteX665" fmla="*/ 3373033 w 3489959"/>
                    <a:gd name="connsiteY665" fmla="*/ 987775 h 1243744"/>
                    <a:gd name="connsiteX666" fmla="*/ 3346363 w 3489959"/>
                    <a:gd name="connsiteY666" fmla="*/ 987775 h 1243744"/>
                    <a:gd name="connsiteX667" fmla="*/ 3331123 w 3489959"/>
                    <a:gd name="connsiteY667" fmla="*/ 983024 h 1243744"/>
                    <a:gd name="connsiteX668" fmla="*/ 3326361 w 3489959"/>
                    <a:gd name="connsiteY668" fmla="*/ 970672 h 1243744"/>
                    <a:gd name="connsiteX669" fmla="*/ 3227301 w 3489959"/>
                    <a:gd name="connsiteY669" fmla="*/ 944068 h 1243744"/>
                    <a:gd name="connsiteX670" fmla="*/ 3213966 w 3489959"/>
                    <a:gd name="connsiteY670" fmla="*/ 944068 h 1243744"/>
                    <a:gd name="connsiteX671" fmla="*/ 3213966 w 3489959"/>
                    <a:gd name="connsiteY671" fmla="*/ 1028631 h 1243744"/>
                    <a:gd name="connsiteX672" fmla="*/ 3225396 w 3489959"/>
                    <a:gd name="connsiteY672" fmla="*/ 1028631 h 1243744"/>
                    <a:gd name="connsiteX673" fmla="*/ 3276831 w 3489959"/>
                    <a:gd name="connsiteY673" fmla="*/ 961171 h 1243744"/>
                    <a:gd name="connsiteX674" fmla="*/ 3276831 w 3489959"/>
                    <a:gd name="connsiteY674" fmla="*/ 1028631 h 1243744"/>
                    <a:gd name="connsiteX675" fmla="*/ 3290166 w 3489959"/>
                    <a:gd name="connsiteY675" fmla="*/ 1028631 h 1243744"/>
                    <a:gd name="connsiteX676" fmla="*/ 3290166 w 3489959"/>
                    <a:gd name="connsiteY676" fmla="*/ 944068 h 1243744"/>
                    <a:gd name="connsiteX677" fmla="*/ 3277783 w 3489959"/>
                    <a:gd name="connsiteY677" fmla="*/ 944068 h 1243744"/>
                    <a:gd name="connsiteX678" fmla="*/ 3227301 w 3489959"/>
                    <a:gd name="connsiteY678" fmla="*/ 1011529 h 1243744"/>
                    <a:gd name="connsiteX679" fmla="*/ 3227301 w 3489959"/>
                    <a:gd name="connsiteY679" fmla="*/ 944068 h 1243744"/>
                    <a:gd name="connsiteX680" fmla="*/ 2456728 w 3489959"/>
                    <a:gd name="connsiteY680" fmla="*/ 961171 h 1243744"/>
                    <a:gd name="connsiteX681" fmla="*/ 2456728 w 3489959"/>
                    <a:gd name="connsiteY681" fmla="*/ 944068 h 1243744"/>
                    <a:gd name="connsiteX682" fmla="*/ 2443393 w 3489959"/>
                    <a:gd name="connsiteY682" fmla="*/ 944068 h 1243744"/>
                    <a:gd name="connsiteX683" fmla="*/ 2443393 w 3489959"/>
                    <a:gd name="connsiteY683" fmla="*/ 1055235 h 1243744"/>
                    <a:gd name="connsiteX684" fmla="*/ 2456728 w 3489959"/>
                    <a:gd name="connsiteY684" fmla="*/ 1055235 h 1243744"/>
                    <a:gd name="connsiteX685" fmla="*/ 2456728 w 3489959"/>
                    <a:gd name="connsiteY685" fmla="*/ 1012479 h 1243744"/>
                    <a:gd name="connsiteX686" fmla="*/ 2489113 w 3489959"/>
                    <a:gd name="connsiteY686" fmla="*/ 1030532 h 1243744"/>
                    <a:gd name="connsiteX687" fmla="*/ 2517688 w 3489959"/>
                    <a:gd name="connsiteY687" fmla="*/ 1019130 h 1243744"/>
                    <a:gd name="connsiteX688" fmla="*/ 2530071 w 3489959"/>
                    <a:gd name="connsiteY688" fmla="*/ 986825 h 1243744"/>
                    <a:gd name="connsiteX689" fmla="*/ 2517688 w 3489959"/>
                    <a:gd name="connsiteY689" fmla="*/ 954520 h 1243744"/>
                    <a:gd name="connsiteX690" fmla="*/ 2489113 w 3489959"/>
                    <a:gd name="connsiteY690" fmla="*/ 943118 h 1243744"/>
                    <a:gd name="connsiteX691" fmla="*/ 2456728 w 3489959"/>
                    <a:gd name="connsiteY691" fmla="*/ 961171 h 1243744"/>
                    <a:gd name="connsiteX692" fmla="*/ 2455776 w 3489959"/>
                    <a:gd name="connsiteY692" fmla="*/ 986825 h 1243744"/>
                    <a:gd name="connsiteX693" fmla="*/ 2465301 w 3489959"/>
                    <a:gd name="connsiteY693" fmla="*/ 963071 h 1243744"/>
                    <a:gd name="connsiteX694" fmla="*/ 2486256 w 3489959"/>
                    <a:gd name="connsiteY694" fmla="*/ 953570 h 1243744"/>
                    <a:gd name="connsiteX695" fmla="*/ 2507211 w 3489959"/>
                    <a:gd name="connsiteY695" fmla="*/ 963071 h 1243744"/>
                    <a:gd name="connsiteX696" fmla="*/ 2515783 w 3489959"/>
                    <a:gd name="connsiteY696" fmla="*/ 986825 h 1243744"/>
                    <a:gd name="connsiteX697" fmla="*/ 2507211 w 3489959"/>
                    <a:gd name="connsiteY697" fmla="*/ 1010578 h 1243744"/>
                    <a:gd name="connsiteX698" fmla="*/ 2485303 w 3489959"/>
                    <a:gd name="connsiteY698" fmla="*/ 1020080 h 1243744"/>
                    <a:gd name="connsiteX699" fmla="*/ 2464348 w 3489959"/>
                    <a:gd name="connsiteY699" fmla="*/ 1010578 h 1243744"/>
                    <a:gd name="connsiteX700" fmla="*/ 2455776 w 3489959"/>
                    <a:gd name="connsiteY700" fmla="*/ 986825 h 1243744"/>
                    <a:gd name="connsiteX701" fmla="*/ 2840586 w 3489959"/>
                    <a:gd name="connsiteY701" fmla="*/ 944068 h 1243744"/>
                    <a:gd name="connsiteX702" fmla="*/ 2828203 w 3489959"/>
                    <a:gd name="connsiteY702" fmla="*/ 944068 h 1243744"/>
                    <a:gd name="connsiteX703" fmla="*/ 2828203 w 3489959"/>
                    <a:gd name="connsiteY703" fmla="*/ 1028631 h 1243744"/>
                    <a:gd name="connsiteX704" fmla="*/ 2840586 w 3489959"/>
                    <a:gd name="connsiteY704" fmla="*/ 1028631 h 1243744"/>
                    <a:gd name="connsiteX705" fmla="*/ 2892021 w 3489959"/>
                    <a:gd name="connsiteY705" fmla="*/ 961171 h 1243744"/>
                    <a:gd name="connsiteX706" fmla="*/ 2892021 w 3489959"/>
                    <a:gd name="connsiteY706" fmla="*/ 1028631 h 1243744"/>
                    <a:gd name="connsiteX707" fmla="*/ 2905356 w 3489959"/>
                    <a:gd name="connsiteY707" fmla="*/ 1028631 h 1243744"/>
                    <a:gd name="connsiteX708" fmla="*/ 2905356 w 3489959"/>
                    <a:gd name="connsiteY708" fmla="*/ 944068 h 1243744"/>
                    <a:gd name="connsiteX709" fmla="*/ 2892973 w 3489959"/>
                    <a:gd name="connsiteY709" fmla="*/ 944068 h 1243744"/>
                    <a:gd name="connsiteX710" fmla="*/ 2842491 w 3489959"/>
                    <a:gd name="connsiteY710" fmla="*/ 1011529 h 1243744"/>
                    <a:gd name="connsiteX711" fmla="*/ 2842491 w 3489959"/>
                    <a:gd name="connsiteY711" fmla="*/ 944068 h 1243744"/>
                    <a:gd name="connsiteX712" fmla="*/ 2737716 w 3489959"/>
                    <a:gd name="connsiteY712" fmla="*/ 944068 h 1243744"/>
                    <a:gd name="connsiteX713" fmla="*/ 2724381 w 3489959"/>
                    <a:gd name="connsiteY713" fmla="*/ 944068 h 1243744"/>
                    <a:gd name="connsiteX714" fmla="*/ 2724381 w 3489959"/>
                    <a:gd name="connsiteY714" fmla="*/ 1028631 h 1243744"/>
                    <a:gd name="connsiteX715" fmla="*/ 2737716 w 3489959"/>
                    <a:gd name="connsiteY715" fmla="*/ 1028631 h 1243744"/>
                    <a:gd name="connsiteX716" fmla="*/ 2737716 w 3489959"/>
                    <a:gd name="connsiteY716" fmla="*/ 991575 h 1243744"/>
                    <a:gd name="connsiteX717" fmla="*/ 2786293 w 3489959"/>
                    <a:gd name="connsiteY717" fmla="*/ 991575 h 1243744"/>
                    <a:gd name="connsiteX718" fmla="*/ 2786293 w 3489959"/>
                    <a:gd name="connsiteY718" fmla="*/ 1028631 h 1243744"/>
                    <a:gd name="connsiteX719" fmla="*/ 2799628 w 3489959"/>
                    <a:gd name="connsiteY719" fmla="*/ 1028631 h 1243744"/>
                    <a:gd name="connsiteX720" fmla="*/ 2799628 w 3489959"/>
                    <a:gd name="connsiteY720" fmla="*/ 944068 h 1243744"/>
                    <a:gd name="connsiteX721" fmla="*/ 2786293 w 3489959"/>
                    <a:gd name="connsiteY721" fmla="*/ 944068 h 1243744"/>
                    <a:gd name="connsiteX722" fmla="*/ 2786293 w 3489959"/>
                    <a:gd name="connsiteY722" fmla="*/ 980174 h 1243744"/>
                    <a:gd name="connsiteX723" fmla="*/ 2737716 w 3489959"/>
                    <a:gd name="connsiteY723" fmla="*/ 980174 h 1243744"/>
                    <a:gd name="connsiteX724" fmla="*/ 2737716 w 3489959"/>
                    <a:gd name="connsiteY724" fmla="*/ 944068 h 1243744"/>
                    <a:gd name="connsiteX725" fmla="*/ 2659611 w 3489959"/>
                    <a:gd name="connsiteY725" fmla="*/ 977323 h 1243744"/>
                    <a:gd name="connsiteX726" fmla="*/ 2632941 w 3489959"/>
                    <a:gd name="connsiteY726" fmla="*/ 984924 h 1243744"/>
                    <a:gd name="connsiteX727" fmla="*/ 2623416 w 3489959"/>
                    <a:gd name="connsiteY727" fmla="*/ 1004877 h 1243744"/>
                    <a:gd name="connsiteX728" fmla="*/ 2632941 w 3489959"/>
                    <a:gd name="connsiteY728" fmla="*/ 1024831 h 1243744"/>
                    <a:gd name="connsiteX729" fmla="*/ 2655801 w 3489959"/>
                    <a:gd name="connsiteY729" fmla="*/ 1032432 h 1243744"/>
                    <a:gd name="connsiteX730" fmla="*/ 2685328 w 3489959"/>
                    <a:gd name="connsiteY730" fmla="*/ 1018180 h 1243744"/>
                    <a:gd name="connsiteX731" fmla="*/ 2685328 w 3489959"/>
                    <a:gd name="connsiteY731" fmla="*/ 1031482 h 1243744"/>
                    <a:gd name="connsiteX732" fmla="*/ 2698663 w 3489959"/>
                    <a:gd name="connsiteY732" fmla="*/ 1031482 h 1243744"/>
                    <a:gd name="connsiteX733" fmla="*/ 2698663 w 3489959"/>
                    <a:gd name="connsiteY733" fmla="*/ 980174 h 1243744"/>
                    <a:gd name="connsiteX734" fmla="*/ 2690091 w 3489959"/>
                    <a:gd name="connsiteY734" fmla="*/ 955470 h 1243744"/>
                    <a:gd name="connsiteX735" fmla="*/ 2662468 w 3489959"/>
                    <a:gd name="connsiteY735" fmla="*/ 945968 h 1243744"/>
                    <a:gd name="connsiteX736" fmla="*/ 2631036 w 3489959"/>
                    <a:gd name="connsiteY736" fmla="*/ 953570 h 1243744"/>
                    <a:gd name="connsiteX737" fmla="*/ 2634846 w 3489959"/>
                    <a:gd name="connsiteY737" fmla="*/ 964021 h 1243744"/>
                    <a:gd name="connsiteX738" fmla="*/ 2660563 w 3489959"/>
                    <a:gd name="connsiteY738" fmla="*/ 957370 h 1243744"/>
                    <a:gd name="connsiteX739" fmla="*/ 2679613 w 3489959"/>
                    <a:gd name="connsiteY739" fmla="*/ 964021 h 1243744"/>
                    <a:gd name="connsiteX740" fmla="*/ 2685328 w 3489959"/>
                    <a:gd name="connsiteY740" fmla="*/ 981124 h 1243744"/>
                    <a:gd name="connsiteX741" fmla="*/ 2685328 w 3489959"/>
                    <a:gd name="connsiteY741" fmla="*/ 983024 h 1243744"/>
                    <a:gd name="connsiteX742" fmla="*/ 2659611 w 3489959"/>
                    <a:gd name="connsiteY742" fmla="*/ 977323 h 1243744"/>
                    <a:gd name="connsiteX743" fmla="*/ 2685328 w 3489959"/>
                    <a:gd name="connsiteY743" fmla="*/ 998226 h 1243744"/>
                    <a:gd name="connsiteX744" fmla="*/ 2677708 w 3489959"/>
                    <a:gd name="connsiteY744" fmla="*/ 1015329 h 1243744"/>
                    <a:gd name="connsiteX745" fmla="*/ 2657706 w 3489959"/>
                    <a:gd name="connsiteY745" fmla="*/ 1021980 h 1243744"/>
                    <a:gd name="connsiteX746" fmla="*/ 2642466 w 3489959"/>
                    <a:gd name="connsiteY746" fmla="*/ 1017229 h 1243744"/>
                    <a:gd name="connsiteX747" fmla="*/ 2636751 w 3489959"/>
                    <a:gd name="connsiteY747" fmla="*/ 1005828 h 1243744"/>
                    <a:gd name="connsiteX748" fmla="*/ 2644371 w 3489959"/>
                    <a:gd name="connsiteY748" fmla="*/ 992526 h 1243744"/>
                    <a:gd name="connsiteX749" fmla="*/ 2662468 w 3489959"/>
                    <a:gd name="connsiteY749" fmla="*/ 987775 h 1243744"/>
                    <a:gd name="connsiteX750" fmla="*/ 2687233 w 3489959"/>
                    <a:gd name="connsiteY750" fmla="*/ 991575 h 1243744"/>
                    <a:gd name="connsiteX751" fmla="*/ 2685328 w 3489959"/>
                    <a:gd name="connsiteY751" fmla="*/ 998226 h 1243744"/>
                    <a:gd name="connsiteX752" fmla="*/ 2611033 w 3489959"/>
                    <a:gd name="connsiteY752" fmla="*/ 955470 h 1243744"/>
                    <a:gd name="connsiteX753" fmla="*/ 2611033 w 3489959"/>
                    <a:gd name="connsiteY753" fmla="*/ 945018 h 1243744"/>
                    <a:gd name="connsiteX754" fmla="*/ 2553883 w 3489959"/>
                    <a:gd name="connsiteY754" fmla="*/ 945018 h 1243744"/>
                    <a:gd name="connsiteX755" fmla="*/ 2553883 w 3489959"/>
                    <a:gd name="connsiteY755" fmla="*/ 1029581 h 1243744"/>
                    <a:gd name="connsiteX756" fmla="*/ 2567218 w 3489959"/>
                    <a:gd name="connsiteY756" fmla="*/ 1029581 h 1243744"/>
                    <a:gd name="connsiteX757" fmla="*/ 2567218 w 3489959"/>
                    <a:gd name="connsiteY757" fmla="*/ 956420 h 1243744"/>
                    <a:gd name="connsiteX758" fmla="*/ 2611033 w 3489959"/>
                    <a:gd name="connsiteY758" fmla="*/ 955470 h 1243744"/>
                    <a:gd name="connsiteX759" fmla="*/ 1954761 w 3489959"/>
                    <a:gd name="connsiteY759" fmla="*/ 944068 h 1243744"/>
                    <a:gd name="connsiteX760" fmla="*/ 1941426 w 3489959"/>
                    <a:gd name="connsiteY760" fmla="*/ 944068 h 1243744"/>
                    <a:gd name="connsiteX761" fmla="*/ 1941426 w 3489959"/>
                    <a:gd name="connsiteY761" fmla="*/ 1028631 h 1243744"/>
                    <a:gd name="connsiteX762" fmla="*/ 1953808 w 3489959"/>
                    <a:gd name="connsiteY762" fmla="*/ 1028631 h 1243744"/>
                    <a:gd name="connsiteX763" fmla="*/ 2005243 w 3489959"/>
                    <a:gd name="connsiteY763" fmla="*/ 961171 h 1243744"/>
                    <a:gd name="connsiteX764" fmla="*/ 2005243 w 3489959"/>
                    <a:gd name="connsiteY764" fmla="*/ 1028631 h 1243744"/>
                    <a:gd name="connsiteX765" fmla="*/ 2018578 w 3489959"/>
                    <a:gd name="connsiteY765" fmla="*/ 1028631 h 1243744"/>
                    <a:gd name="connsiteX766" fmla="*/ 2018578 w 3489959"/>
                    <a:gd name="connsiteY766" fmla="*/ 944068 h 1243744"/>
                    <a:gd name="connsiteX767" fmla="*/ 2006196 w 3489959"/>
                    <a:gd name="connsiteY767" fmla="*/ 944068 h 1243744"/>
                    <a:gd name="connsiteX768" fmla="*/ 1955713 w 3489959"/>
                    <a:gd name="connsiteY768" fmla="*/ 1011529 h 1243744"/>
                    <a:gd name="connsiteX769" fmla="*/ 1954761 w 3489959"/>
                    <a:gd name="connsiteY769" fmla="*/ 944068 h 1243744"/>
                    <a:gd name="connsiteX770" fmla="*/ 1851891 w 3489959"/>
                    <a:gd name="connsiteY770" fmla="*/ 944068 h 1243744"/>
                    <a:gd name="connsiteX771" fmla="*/ 1839508 w 3489959"/>
                    <a:gd name="connsiteY771" fmla="*/ 944068 h 1243744"/>
                    <a:gd name="connsiteX772" fmla="*/ 1839508 w 3489959"/>
                    <a:gd name="connsiteY772" fmla="*/ 1028631 h 1243744"/>
                    <a:gd name="connsiteX773" fmla="*/ 1852843 w 3489959"/>
                    <a:gd name="connsiteY773" fmla="*/ 1028631 h 1243744"/>
                    <a:gd name="connsiteX774" fmla="*/ 1852843 w 3489959"/>
                    <a:gd name="connsiteY774" fmla="*/ 991575 h 1243744"/>
                    <a:gd name="connsiteX775" fmla="*/ 1901421 w 3489959"/>
                    <a:gd name="connsiteY775" fmla="*/ 991575 h 1243744"/>
                    <a:gd name="connsiteX776" fmla="*/ 1901421 w 3489959"/>
                    <a:gd name="connsiteY776" fmla="*/ 1028631 h 1243744"/>
                    <a:gd name="connsiteX777" fmla="*/ 1914756 w 3489959"/>
                    <a:gd name="connsiteY777" fmla="*/ 1028631 h 1243744"/>
                    <a:gd name="connsiteX778" fmla="*/ 1914756 w 3489959"/>
                    <a:gd name="connsiteY778" fmla="*/ 944068 h 1243744"/>
                    <a:gd name="connsiteX779" fmla="*/ 1901421 w 3489959"/>
                    <a:gd name="connsiteY779" fmla="*/ 944068 h 1243744"/>
                    <a:gd name="connsiteX780" fmla="*/ 1901421 w 3489959"/>
                    <a:gd name="connsiteY780" fmla="*/ 980174 h 1243744"/>
                    <a:gd name="connsiteX781" fmla="*/ 1852843 w 3489959"/>
                    <a:gd name="connsiteY781" fmla="*/ 980174 h 1243744"/>
                    <a:gd name="connsiteX782" fmla="*/ 1852843 w 3489959"/>
                    <a:gd name="connsiteY782" fmla="*/ 944068 h 1243744"/>
                    <a:gd name="connsiteX783" fmla="*/ 1776643 w 3489959"/>
                    <a:gd name="connsiteY783" fmla="*/ 943118 h 1243744"/>
                    <a:gd name="connsiteX784" fmla="*/ 1745211 w 3489959"/>
                    <a:gd name="connsiteY784" fmla="*/ 950719 h 1243744"/>
                    <a:gd name="connsiteX785" fmla="*/ 1749021 w 3489959"/>
                    <a:gd name="connsiteY785" fmla="*/ 961171 h 1243744"/>
                    <a:gd name="connsiteX786" fmla="*/ 1774738 w 3489959"/>
                    <a:gd name="connsiteY786" fmla="*/ 954520 h 1243744"/>
                    <a:gd name="connsiteX787" fmla="*/ 1793788 w 3489959"/>
                    <a:gd name="connsiteY787" fmla="*/ 961171 h 1243744"/>
                    <a:gd name="connsiteX788" fmla="*/ 1799503 w 3489959"/>
                    <a:gd name="connsiteY788" fmla="*/ 978273 h 1243744"/>
                    <a:gd name="connsiteX789" fmla="*/ 1799503 w 3489959"/>
                    <a:gd name="connsiteY789" fmla="*/ 980174 h 1243744"/>
                    <a:gd name="connsiteX790" fmla="*/ 1773786 w 3489959"/>
                    <a:gd name="connsiteY790" fmla="*/ 976373 h 1243744"/>
                    <a:gd name="connsiteX791" fmla="*/ 1747116 w 3489959"/>
                    <a:gd name="connsiteY791" fmla="*/ 983974 h 1243744"/>
                    <a:gd name="connsiteX792" fmla="*/ 1737591 w 3489959"/>
                    <a:gd name="connsiteY792" fmla="*/ 1003927 h 1243744"/>
                    <a:gd name="connsiteX793" fmla="*/ 1747116 w 3489959"/>
                    <a:gd name="connsiteY793" fmla="*/ 1023880 h 1243744"/>
                    <a:gd name="connsiteX794" fmla="*/ 1769976 w 3489959"/>
                    <a:gd name="connsiteY794" fmla="*/ 1031482 h 1243744"/>
                    <a:gd name="connsiteX795" fmla="*/ 1799503 w 3489959"/>
                    <a:gd name="connsiteY795" fmla="*/ 1017229 h 1243744"/>
                    <a:gd name="connsiteX796" fmla="*/ 1799503 w 3489959"/>
                    <a:gd name="connsiteY796" fmla="*/ 1030532 h 1243744"/>
                    <a:gd name="connsiteX797" fmla="*/ 1812838 w 3489959"/>
                    <a:gd name="connsiteY797" fmla="*/ 1030532 h 1243744"/>
                    <a:gd name="connsiteX798" fmla="*/ 1812838 w 3489959"/>
                    <a:gd name="connsiteY798" fmla="*/ 979223 h 1243744"/>
                    <a:gd name="connsiteX799" fmla="*/ 1804266 w 3489959"/>
                    <a:gd name="connsiteY799" fmla="*/ 954520 h 1243744"/>
                    <a:gd name="connsiteX800" fmla="*/ 1776643 w 3489959"/>
                    <a:gd name="connsiteY800" fmla="*/ 943118 h 1243744"/>
                    <a:gd name="connsiteX801" fmla="*/ 1800456 w 3489959"/>
                    <a:gd name="connsiteY801" fmla="*/ 998226 h 1243744"/>
                    <a:gd name="connsiteX802" fmla="*/ 1792836 w 3489959"/>
                    <a:gd name="connsiteY802" fmla="*/ 1015329 h 1243744"/>
                    <a:gd name="connsiteX803" fmla="*/ 1772833 w 3489959"/>
                    <a:gd name="connsiteY803" fmla="*/ 1021980 h 1243744"/>
                    <a:gd name="connsiteX804" fmla="*/ 1757593 w 3489959"/>
                    <a:gd name="connsiteY804" fmla="*/ 1017229 h 1243744"/>
                    <a:gd name="connsiteX805" fmla="*/ 1751878 w 3489959"/>
                    <a:gd name="connsiteY805" fmla="*/ 1005828 h 1243744"/>
                    <a:gd name="connsiteX806" fmla="*/ 1759498 w 3489959"/>
                    <a:gd name="connsiteY806" fmla="*/ 992526 h 1243744"/>
                    <a:gd name="connsiteX807" fmla="*/ 1777596 w 3489959"/>
                    <a:gd name="connsiteY807" fmla="*/ 987775 h 1243744"/>
                    <a:gd name="connsiteX808" fmla="*/ 1802361 w 3489959"/>
                    <a:gd name="connsiteY808" fmla="*/ 991575 h 1243744"/>
                    <a:gd name="connsiteX809" fmla="*/ 1800456 w 3489959"/>
                    <a:gd name="connsiteY809" fmla="*/ 998226 h 1243744"/>
                    <a:gd name="connsiteX810" fmla="*/ 2246226 w 3489959"/>
                    <a:gd name="connsiteY810" fmla="*/ 984924 h 1243744"/>
                    <a:gd name="connsiteX811" fmla="*/ 2260513 w 3489959"/>
                    <a:gd name="connsiteY811" fmla="*/ 964971 h 1243744"/>
                    <a:gd name="connsiteX812" fmla="*/ 2252893 w 3489959"/>
                    <a:gd name="connsiteY812" fmla="*/ 949769 h 1243744"/>
                    <a:gd name="connsiteX813" fmla="*/ 2232891 w 3489959"/>
                    <a:gd name="connsiteY813" fmla="*/ 944068 h 1243744"/>
                    <a:gd name="connsiteX814" fmla="*/ 2191933 w 3489959"/>
                    <a:gd name="connsiteY814" fmla="*/ 944068 h 1243744"/>
                    <a:gd name="connsiteX815" fmla="*/ 2191933 w 3489959"/>
                    <a:gd name="connsiteY815" fmla="*/ 1028631 h 1243744"/>
                    <a:gd name="connsiteX816" fmla="*/ 2234796 w 3489959"/>
                    <a:gd name="connsiteY816" fmla="*/ 1028631 h 1243744"/>
                    <a:gd name="connsiteX817" fmla="*/ 2257656 w 3489959"/>
                    <a:gd name="connsiteY817" fmla="*/ 1022930 h 1243744"/>
                    <a:gd name="connsiteX818" fmla="*/ 2266228 w 3489959"/>
                    <a:gd name="connsiteY818" fmla="*/ 1005828 h 1243744"/>
                    <a:gd name="connsiteX819" fmla="*/ 2246226 w 3489959"/>
                    <a:gd name="connsiteY819" fmla="*/ 984924 h 1243744"/>
                    <a:gd name="connsiteX820" fmla="*/ 2230033 w 3489959"/>
                    <a:gd name="connsiteY820" fmla="*/ 981124 h 1243744"/>
                    <a:gd name="connsiteX821" fmla="*/ 2203363 w 3489959"/>
                    <a:gd name="connsiteY821" fmla="*/ 981124 h 1243744"/>
                    <a:gd name="connsiteX822" fmla="*/ 2203363 w 3489959"/>
                    <a:gd name="connsiteY822" fmla="*/ 955470 h 1243744"/>
                    <a:gd name="connsiteX823" fmla="*/ 2230033 w 3489959"/>
                    <a:gd name="connsiteY823" fmla="*/ 955470 h 1243744"/>
                    <a:gd name="connsiteX824" fmla="*/ 2243368 w 3489959"/>
                    <a:gd name="connsiteY824" fmla="*/ 958320 h 1243744"/>
                    <a:gd name="connsiteX825" fmla="*/ 2248131 w 3489959"/>
                    <a:gd name="connsiteY825" fmla="*/ 966872 h 1243744"/>
                    <a:gd name="connsiteX826" fmla="*/ 2243368 w 3489959"/>
                    <a:gd name="connsiteY826" fmla="*/ 977323 h 1243744"/>
                    <a:gd name="connsiteX827" fmla="*/ 2230033 w 3489959"/>
                    <a:gd name="connsiteY827" fmla="*/ 981124 h 1243744"/>
                    <a:gd name="connsiteX828" fmla="*/ 2247178 w 3489959"/>
                    <a:gd name="connsiteY828" fmla="*/ 994426 h 1243744"/>
                    <a:gd name="connsiteX829" fmla="*/ 2252893 w 3489959"/>
                    <a:gd name="connsiteY829" fmla="*/ 1004877 h 1243744"/>
                    <a:gd name="connsiteX830" fmla="*/ 2248131 w 3489959"/>
                    <a:gd name="connsiteY830" fmla="*/ 1015329 h 1243744"/>
                    <a:gd name="connsiteX831" fmla="*/ 2233843 w 3489959"/>
                    <a:gd name="connsiteY831" fmla="*/ 1019130 h 1243744"/>
                    <a:gd name="connsiteX832" fmla="*/ 2205268 w 3489959"/>
                    <a:gd name="connsiteY832" fmla="*/ 1019130 h 1243744"/>
                    <a:gd name="connsiteX833" fmla="*/ 2205268 w 3489959"/>
                    <a:gd name="connsiteY833" fmla="*/ 991575 h 1243744"/>
                    <a:gd name="connsiteX834" fmla="*/ 2231938 w 3489959"/>
                    <a:gd name="connsiteY834" fmla="*/ 991575 h 1243744"/>
                    <a:gd name="connsiteX835" fmla="*/ 2247178 w 3489959"/>
                    <a:gd name="connsiteY835" fmla="*/ 994426 h 1243744"/>
                    <a:gd name="connsiteX836" fmla="*/ 2041438 w 3489959"/>
                    <a:gd name="connsiteY836" fmla="*/ 970672 h 1243744"/>
                    <a:gd name="connsiteX837" fmla="*/ 2048106 w 3489959"/>
                    <a:gd name="connsiteY837" fmla="*/ 987775 h 1243744"/>
                    <a:gd name="connsiteX838" fmla="*/ 2065251 w 3489959"/>
                    <a:gd name="connsiteY838" fmla="*/ 997276 h 1243744"/>
                    <a:gd name="connsiteX839" fmla="*/ 2038581 w 3489959"/>
                    <a:gd name="connsiteY839" fmla="*/ 1029581 h 1243744"/>
                    <a:gd name="connsiteX840" fmla="*/ 2054773 w 3489959"/>
                    <a:gd name="connsiteY840" fmla="*/ 1029581 h 1243744"/>
                    <a:gd name="connsiteX841" fmla="*/ 2068108 w 3489959"/>
                    <a:gd name="connsiteY841" fmla="*/ 1012479 h 1243744"/>
                    <a:gd name="connsiteX842" fmla="*/ 2078586 w 3489959"/>
                    <a:gd name="connsiteY842" fmla="*/ 998226 h 1243744"/>
                    <a:gd name="connsiteX843" fmla="*/ 2101446 w 3489959"/>
                    <a:gd name="connsiteY843" fmla="*/ 998226 h 1243744"/>
                    <a:gd name="connsiteX844" fmla="*/ 2101446 w 3489959"/>
                    <a:gd name="connsiteY844" fmla="*/ 1029581 h 1243744"/>
                    <a:gd name="connsiteX845" fmla="*/ 2114781 w 3489959"/>
                    <a:gd name="connsiteY845" fmla="*/ 1029581 h 1243744"/>
                    <a:gd name="connsiteX846" fmla="*/ 2114781 w 3489959"/>
                    <a:gd name="connsiteY846" fmla="*/ 945018 h 1243744"/>
                    <a:gd name="connsiteX847" fmla="*/ 2074776 w 3489959"/>
                    <a:gd name="connsiteY847" fmla="*/ 945018 h 1243744"/>
                    <a:gd name="connsiteX848" fmla="*/ 2051916 w 3489959"/>
                    <a:gd name="connsiteY848" fmla="*/ 952619 h 1243744"/>
                    <a:gd name="connsiteX849" fmla="*/ 2041438 w 3489959"/>
                    <a:gd name="connsiteY849" fmla="*/ 970672 h 1243744"/>
                    <a:gd name="connsiteX850" fmla="*/ 2059536 w 3489959"/>
                    <a:gd name="connsiteY850" fmla="*/ 960220 h 1243744"/>
                    <a:gd name="connsiteX851" fmla="*/ 2073823 w 3489959"/>
                    <a:gd name="connsiteY851" fmla="*/ 955470 h 1243744"/>
                    <a:gd name="connsiteX852" fmla="*/ 2100493 w 3489959"/>
                    <a:gd name="connsiteY852" fmla="*/ 955470 h 1243744"/>
                    <a:gd name="connsiteX853" fmla="*/ 2100493 w 3489959"/>
                    <a:gd name="connsiteY853" fmla="*/ 987775 h 1243744"/>
                    <a:gd name="connsiteX854" fmla="*/ 2073823 w 3489959"/>
                    <a:gd name="connsiteY854" fmla="*/ 987775 h 1243744"/>
                    <a:gd name="connsiteX855" fmla="*/ 2059536 w 3489959"/>
                    <a:gd name="connsiteY855" fmla="*/ 983024 h 1243744"/>
                    <a:gd name="connsiteX856" fmla="*/ 2053821 w 3489959"/>
                    <a:gd name="connsiteY856" fmla="*/ 970672 h 1243744"/>
                    <a:gd name="connsiteX857" fmla="*/ 2059536 w 3489959"/>
                    <a:gd name="connsiteY857" fmla="*/ 960220 h 1243744"/>
                    <a:gd name="connsiteX858" fmla="*/ 1263246 w 3489959"/>
                    <a:gd name="connsiteY858" fmla="*/ 955470 h 1243744"/>
                    <a:gd name="connsiteX859" fmla="*/ 1249911 w 3489959"/>
                    <a:gd name="connsiteY859" fmla="*/ 987775 h 1243744"/>
                    <a:gd name="connsiteX860" fmla="*/ 1263246 w 3489959"/>
                    <a:gd name="connsiteY860" fmla="*/ 1019130 h 1243744"/>
                    <a:gd name="connsiteX861" fmla="*/ 1294678 w 3489959"/>
                    <a:gd name="connsiteY861" fmla="*/ 1032432 h 1243744"/>
                    <a:gd name="connsiteX862" fmla="*/ 1327063 w 3489959"/>
                    <a:gd name="connsiteY862" fmla="*/ 1019130 h 1243744"/>
                    <a:gd name="connsiteX863" fmla="*/ 1340398 w 3489959"/>
                    <a:gd name="connsiteY863" fmla="*/ 987775 h 1243744"/>
                    <a:gd name="connsiteX864" fmla="*/ 1327063 w 3489959"/>
                    <a:gd name="connsiteY864" fmla="*/ 955470 h 1243744"/>
                    <a:gd name="connsiteX865" fmla="*/ 1295631 w 3489959"/>
                    <a:gd name="connsiteY865" fmla="*/ 942168 h 1243744"/>
                    <a:gd name="connsiteX866" fmla="*/ 1263246 w 3489959"/>
                    <a:gd name="connsiteY866" fmla="*/ 955470 h 1243744"/>
                    <a:gd name="connsiteX867" fmla="*/ 1263246 w 3489959"/>
                    <a:gd name="connsiteY867" fmla="*/ 986825 h 1243744"/>
                    <a:gd name="connsiteX868" fmla="*/ 1271818 w 3489959"/>
                    <a:gd name="connsiteY868" fmla="*/ 963071 h 1243744"/>
                    <a:gd name="connsiteX869" fmla="*/ 1293726 w 3489959"/>
                    <a:gd name="connsiteY869" fmla="*/ 952619 h 1243744"/>
                    <a:gd name="connsiteX870" fmla="*/ 1316586 w 3489959"/>
                    <a:gd name="connsiteY870" fmla="*/ 963071 h 1243744"/>
                    <a:gd name="connsiteX871" fmla="*/ 1326111 w 3489959"/>
                    <a:gd name="connsiteY871" fmla="*/ 986825 h 1243744"/>
                    <a:gd name="connsiteX872" fmla="*/ 1317538 w 3489959"/>
                    <a:gd name="connsiteY872" fmla="*/ 1009628 h 1243744"/>
                    <a:gd name="connsiteX873" fmla="*/ 1294678 w 3489959"/>
                    <a:gd name="connsiteY873" fmla="*/ 1019130 h 1243744"/>
                    <a:gd name="connsiteX874" fmla="*/ 1271818 w 3489959"/>
                    <a:gd name="connsiteY874" fmla="*/ 1009628 h 1243744"/>
                    <a:gd name="connsiteX875" fmla="*/ 1263246 w 3489959"/>
                    <a:gd name="connsiteY875" fmla="*/ 986825 h 1243744"/>
                    <a:gd name="connsiteX876" fmla="*/ 1652818 w 3489959"/>
                    <a:gd name="connsiteY876" fmla="*/ 955470 h 1243744"/>
                    <a:gd name="connsiteX877" fmla="*/ 1683298 w 3489959"/>
                    <a:gd name="connsiteY877" fmla="*/ 955470 h 1243744"/>
                    <a:gd name="connsiteX878" fmla="*/ 1683298 w 3489959"/>
                    <a:gd name="connsiteY878" fmla="*/ 1028631 h 1243744"/>
                    <a:gd name="connsiteX879" fmla="*/ 1696633 w 3489959"/>
                    <a:gd name="connsiteY879" fmla="*/ 1028631 h 1243744"/>
                    <a:gd name="connsiteX880" fmla="*/ 1696633 w 3489959"/>
                    <a:gd name="connsiteY880" fmla="*/ 955470 h 1243744"/>
                    <a:gd name="connsiteX881" fmla="*/ 1727113 w 3489959"/>
                    <a:gd name="connsiteY881" fmla="*/ 955470 h 1243744"/>
                    <a:gd name="connsiteX882" fmla="*/ 1727113 w 3489959"/>
                    <a:gd name="connsiteY882" fmla="*/ 945018 h 1243744"/>
                    <a:gd name="connsiteX883" fmla="*/ 1653771 w 3489959"/>
                    <a:gd name="connsiteY883" fmla="*/ 945018 h 1243744"/>
                    <a:gd name="connsiteX884" fmla="*/ 1652818 w 3489959"/>
                    <a:gd name="connsiteY884" fmla="*/ 955470 h 1243744"/>
                    <a:gd name="connsiteX885" fmla="*/ 1633768 w 3489959"/>
                    <a:gd name="connsiteY885" fmla="*/ 944068 h 1243744"/>
                    <a:gd name="connsiteX886" fmla="*/ 1621386 w 3489959"/>
                    <a:gd name="connsiteY886" fmla="*/ 944068 h 1243744"/>
                    <a:gd name="connsiteX887" fmla="*/ 1570903 w 3489959"/>
                    <a:gd name="connsiteY887" fmla="*/ 1011529 h 1243744"/>
                    <a:gd name="connsiteX888" fmla="*/ 1570903 w 3489959"/>
                    <a:gd name="connsiteY888" fmla="*/ 944068 h 1243744"/>
                    <a:gd name="connsiteX889" fmla="*/ 1557568 w 3489959"/>
                    <a:gd name="connsiteY889" fmla="*/ 944068 h 1243744"/>
                    <a:gd name="connsiteX890" fmla="*/ 1557568 w 3489959"/>
                    <a:gd name="connsiteY890" fmla="*/ 1028631 h 1243744"/>
                    <a:gd name="connsiteX891" fmla="*/ 1569951 w 3489959"/>
                    <a:gd name="connsiteY891" fmla="*/ 1028631 h 1243744"/>
                    <a:gd name="connsiteX892" fmla="*/ 1621386 w 3489959"/>
                    <a:gd name="connsiteY892" fmla="*/ 961171 h 1243744"/>
                    <a:gd name="connsiteX893" fmla="*/ 1621386 w 3489959"/>
                    <a:gd name="connsiteY893" fmla="*/ 1028631 h 1243744"/>
                    <a:gd name="connsiteX894" fmla="*/ 1634721 w 3489959"/>
                    <a:gd name="connsiteY894" fmla="*/ 1028631 h 1243744"/>
                    <a:gd name="connsiteX895" fmla="*/ 1633768 w 3489959"/>
                    <a:gd name="connsiteY895" fmla="*/ 944068 h 1243744"/>
                    <a:gd name="connsiteX896" fmla="*/ 1528993 w 3489959"/>
                    <a:gd name="connsiteY896" fmla="*/ 944068 h 1243744"/>
                    <a:gd name="connsiteX897" fmla="*/ 1455651 w 3489959"/>
                    <a:gd name="connsiteY897" fmla="*/ 944068 h 1243744"/>
                    <a:gd name="connsiteX898" fmla="*/ 1455651 w 3489959"/>
                    <a:gd name="connsiteY898" fmla="*/ 1028631 h 1243744"/>
                    <a:gd name="connsiteX899" fmla="*/ 1468986 w 3489959"/>
                    <a:gd name="connsiteY899" fmla="*/ 1028631 h 1243744"/>
                    <a:gd name="connsiteX900" fmla="*/ 1468986 w 3489959"/>
                    <a:gd name="connsiteY900" fmla="*/ 955470 h 1243744"/>
                    <a:gd name="connsiteX901" fmla="*/ 1516611 w 3489959"/>
                    <a:gd name="connsiteY901" fmla="*/ 955470 h 1243744"/>
                    <a:gd name="connsiteX902" fmla="*/ 1516611 w 3489959"/>
                    <a:gd name="connsiteY902" fmla="*/ 1028631 h 1243744"/>
                    <a:gd name="connsiteX903" fmla="*/ 1529946 w 3489959"/>
                    <a:gd name="connsiteY903" fmla="*/ 1028631 h 1243744"/>
                    <a:gd name="connsiteX904" fmla="*/ 1528993 w 3489959"/>
                    <a:gd name="connsiteY904" fmla="*/ 944068 h 1243744"/>
                    <a:gd name="connsiteX905" fmla="*/ 1427076 w 3489959"/>
                    <a:gd name="connsiteY905" fmla="*/ 966872 h 1243744"/>
                    <a:gd name="connsiteX906" fmla="*/ 1434696 w 3489959"/>
                    <a:gd name="connsiteY906" fmla="*/ 958320 h 1243744"/>
                    <a:gd name="connsiteX907" fmla="*/ 1400406 w 3489959"/>
                    <a:gd name="connsiteY907" fmla="*/ 943118 h 1243744"/>
                    <a:gd name="connsiteX908" fmla="*/ 1368973 w 3489959"/>
                    <a:gd name="connsiteY908" fmla="*/ 956420 h 1243744"/>
                    <a:gd name="connsiteX909" fmla="*/ 1355638 w 3489959"/>
                    <a:gd name="connsiteY909" fmla="*/ 988725 h 1243744"/>
                    <a:gd name="connsiteX910" fmla="*/ 1368973 w 3489959"/>
                    <a:gd name="connsiteY910" fmla="*/ 1020080 h 1243744"/>
                    <a:gd name="connsiteX911" fmla="*/ 1400406 w 3489959"/>
                    <a:gd name="connsiteY911" fmla="*/ 1033382 h 1243744"/>
                    <a:gd name="connsiteX912" fmla="*/ 1435648 w 3489959"/>
                    <a:gd name="connsiteY912" fmla="*/ 1016279 h 1243744"/>
                    <a:gd name="connsiteX913" fmla="*/ 1427076 w 3489959"/>
                    <a:gd name="connsiteY913" fmla="*/ 1008678 h 1243744"/>
                    <a:gd name="connsiteX914" fmla="*/ 1401358 w 3489959"/>
                    <a:gd name="connsiteY914" fmla="*/ 1021980 h 1243744"/>
                    <a:gd name="connsiteX915" fmla="*/ 1379451 w 3489959"/>
                    <a:gd name="connsiteY915" fmla="*/ 1012479 h 1243744"/>
                    <a:gd name="connsiteX916" fmla="*/ 1369926 w 3489959"/>
                    <a:gd name="connsiteY916" fmla="*/ 989675 h 1243744"/>
                    <a:gd name="connsiteX917" fmla="*/ 1378498 w 3489959"/>
                    <a:gd name="connsiteY917" fmla="*/ 965921 h 1243744"/>
                    <a:gd name="connsiteX918" fmla="*/ 1400406 w 3489959"/>
                    <a:gd name="connsiteY918" fmla="*/ 955470 h 1243744"/>
                    <a:gd name="connsiteX919" fmla="*/ 1427076 w 3489959"/>
                    <a:gd name="connsiteY919" fmla="*/ 966872 h 1243744"/>
                    <a:gd name="connsiteX920" fmla="*/ 2344333 w 3489959"/>
                    <a:gd name="connsiteY920" fmla="*/ 955470 h 1243744"/>
                    <a:gd name="connsiteX921" fmla="*/ 2330998 w 3489959"/>
                    <a:gd name="connsiteY921" fmla="*/ 987775 h 1243744"/>
                    <a:gd name="connsiteX922" fmla="*/ 2344333 w 3489959"/>
                    <a:gd name="connsiteY922" fmla="*/ 1019130 h 1243744"/>
                    <a:gd name="connsiteX923" fmla="*/ 2375766 w 3489959"/>
                    <a:gd name="connsiteY923" fmla="*/ 1032432 h 1243744"/>
                    <a:gd name="connsiteX924" fmla="*/ 2408151 w 3489959"/>
                    <a:gd name="connsiteY924" fmla="*/ 1019130 h 1243744"/>
                    <a:gd name="connsiteX925" fmla="*/ 2421486 w 3489959"/>
                    <a:gd name="connsiteY925" fmla="*/ 987775 h 1243744"/>
                    <a:gd name="connsiteX926" fmla="*/ 2408151 w 3489959"/>
                    <a:gd name="connsiteY926" fmla="*/ 955470 h 1243744"/>
                    <a:gd name="connsiteX927" fmla="*/ 2376718 w 3489959"/>
                    <a:gd name="connsiteY927" fmla="*/ 942168 h 1243744"/>
                    <a:gd name="connsiteX928" fmla="*/ 2344333 w 3489959"/>
                    <a:gd name="connsiteY928" fmla="*/ 955470 h 1243744"/>
                    <a:gd name="connsiteX929" fmla="*/ 2345286 w 3489959"/>
                    <a:gd name="connsiteY929" fmla="*/ 986825 h 1243744"/>
                    <a:gd name="connsiteX930" fmla="*/ 2353858 w 3489959"/>
                    <a:gd name="connsiteY930" fmla="*/ 963071 h 1243744"/>
                    <a:gd name="connsiteX931" fmla="*/ 2376718 w 3489959"/>
                    <a:gd name="connsiteY931" fmla="*/ 952619 h 1243744"/>
                    <a:gd name="connsiteX932" fmla="*/ 2399578 w 3489959"/>
                    <a:gd name="connsiteY932" fmla="*/ 963071 h 1243744"/>
                    <a:gd name="connsiteX933" fmla="*/ 2409103 w 3489959"/>
                    <a:gd name="connsiteY933" fmla="*/ 986825 h 1243744"/>
                    <a:gd name="connsiteX934" fmla="*/ 2400531 w 3489959"/>
                    <a:gd name="connsiteY934" fmla="*/ 1009628 h 1243744"/>
                    <a:gd name="connsiteX935" fmla="*/ 2377671 w 3489959"/>
                    <a:gd name="connsiteY935" fmla="*/ 1019130 h 1243744"/>
                    <a:gd name="connsiteX936" fmla="*/ 2355763 w 3489959"/>
                    <a:gd name="connsiteY936" fmla="*/ 1009628 h 1243744"/>
                    <a:gd name="connsiteX937" fmla="*/ 2345286 w 3489959"/>
                    <a:gd name="connsiteY937" fmla="*/ 986825 h 1243744"/>
                    <a:gd name="connsiteX938" fmla="*/ 741276 w 3489959"/>
                    <a:gd name="connsiteY938" fmla="*/ 944068 h 1243744"/>
                    <a:gd name="connsiteX939" fmla="*/ 727941 w 3489959"/>
                    <a:gd name="connsiteY939" fmla="*/ 944068 h 1243744"/>
                    <a:gd name="connsiteX940" fmla="*/ 727941 w 3489959"/>
                    <a:gd name="connsiteY940" fmla="*/ 1028631 h 1243744"/>
                    <a:gd name="connsiteX941" fmla="*/ 741276 w 3489959"/>
                    <a:gd name="connsiteY941" fmla="*/ 1028631 h 1243744"/>
                    <a:gd name="connsiteX942" fmla="*/ 741276 w 3489959"/>
                    <a:gd name="connsiteY942" fmla="*/ 1008678 h 1243744"/>
                    <a:gd name="connsiteX943" fmla="*/ 758421 w 3489959"/>
                    <a:gd name="connsiteY943" fmla="*/ 990625 h 1243744"/>
                    <a:gd name="connsiteX944" fmla="*/ 787948 w 3489959"/>
                    <a:gd name="connsiteY944" fmla="*/ 1029581 h 1243744"/>
                    <a:gd name="connsiteX945" fmla="*/ 803188 w 3489959"/>
                    <a:gd name="connsiteY945" fmla="*/ 1029581 h 1243744"/>
                    <a:gd name="connsiteX946" fmla="*/ 766993 w 3489959"/>
                    <a:gd name="connsiteY946" fmla="*/ 982074 h 1243744"/>
                    <a:gd name="connsiteX947" fmla="*/ 802236 w 3489959"/>
                    <a:gd name="connsiteY947" fmla="*/ 945018 h 1243744"/>
                    <a:gd name="connsiteX948" fmla="*/ 786043 w 3489959"/>
                    <a:gd name="connsiteY948" fmla="*/ 945018 h 1243744"/>
                    <a:gd name="connsiteX949" fmla="*/ 740323 w 3489959"/>
                    <a:gd name="connsiteY949" fmla="*/ 994426 h 1243744"/>
                    <a:gd name="connsiteX950" fmla="*/ 740323 w 3489959"/>
                    <a:gd name="connsiteY950" fmla="*/ 944068 h 1243744"/>
                    <a:gd name="connsiteX951" fmla="*/ 641263 w 3489959"/>
                    <a:gd name="connsiteY951" fmla="*/ 955470 h 1243744"/>
                    <a:gd name="connsiteX952" fmla="*/ 627928 w 3489959"/>
                    <a:gd name="connsiteY952" fmla="*/ 987775 h 1243744"/>
                    <a:gd name="connsiteX953" fmla="*/ 641263 w 3489959"/>
                    <a:gd name="connsiteY953" fmla="*/ 1019130 h 1243744"/>
                    <a:gd name="connsiteX954" fmla="*/ 672696 w 3489959"/>
                    <a:gd name="connsiteY954" fmla="*/ 1032432 h 1243744"/>
                    <a:gd name="connsiteX955" fmla="*/ 707938 w 3489959"/>
                    <a:gd name="connsiteY955" fmla="*/ 1015329 h 1243744"/>
                    <a:gd name="connsiteX956" fmla="*/ 700318 w 3489959"/>
                    <a:gd name="connsiteY956" fmla="*/ 1007728 h 1243744"/>
                    <a:gd name="connsiteX957" fmla="*/ 674601 w 3489959"/>
                    <a:gd name="connsiteY957" fmla="*/ 1021030 h 1243744"/>
                    <a:gd name="connsiteX958" fmla="*/ 652693 w 3489959"/>
                    <a:gd name="connsiteY958" fmla="*/ 1011529 h 1243744"/>
                    <a:gd name="connsiteX959" fmla="*/ 643168 w 3489959"/>
                    <a:gd name="connsiteY959" fmla="*/ 988725 h 1243744"/>
                    <a:gd name="connsiteX960" fmla="*/ 651741 w 3489959"/>
                    <a:gd name="connsiteY960" fmla="*/ 964971 h 1243744"/>
                    <a:gd name="connsiteX961" fmla="*/ 673648 w 3489959"/>
                    <a:gd name="connsiteY961" fmla="*/ 954520 h 1243744"/>
                    <a:gd name="connsiteX962" fmla="*/ 700318 w 3489959"/>
                    <a:gd name="connsiteY962" fmla="*/ 967822 h 1243744"/>
                    <a:gd name="connsiteX963" fmla="*/ 707938 w 3489959"/>
                    <a:gd name="connsiteY963" fmla="*/ 959270 h 1243744"/>
                    <a:gd name="connsiteX964" fmla="*/ 673648 w 3489959"/>
                    <a:gd name="connsiteY964" fmla="*/ 944068 h 1243744"/>
                    <a:gd name="connsiteX965" fmla="*/ 641263 w 3489959"/>
                    <a:gd name="connsiteY965" fmla="*/ 955470 h 1243744"/>
                    <a:gd name="connsiteX966" fmla="*/ 571731 w 3489959"/>
                    <a:gd name="connsiteY966" fmla="*/ 943118 h 1243744"/>
                    <a:gd name="connsiteX967" fmla="*/ 542203 w 3489959"/>
                    <a:gd name="connsiteY967" fmla="*/ 956420 h 1243744"/>
                    <a:gd name="connsiteX968" fmla="*/ 530773 w 3489959"/>
                    <a:gd name="connsiteY968" fmla="*/ 988725 h 1243744"/>
                    <a:gd name="connsiteX969" fmla="*/ 543156 w 3489959"/>
                    <a:gd name="connsiteY969" fmla="*/ 1021030 h 1243744"/>
                    <a:gd name="connsiteX970" fmla="*/ 572683 w 3489959"/>
                    <a:gd name="connsiteY970" fmla="*/ 1034332 h 1243744"/>
                    <a:gd name="connsiteX971" fmla="*/ 607926 w 3489959"/>
                    <a:gd name="connsiteY971" fmla="*/ 1018180 h 1243744"/>
                    <a:gd name="connsiteX972" fmla="*/ 600306 w 3489959"/>
                    <a:gd name="connsiteY972" fmla="*/ 1010578 h 1243744"/>
                    <a:gd name="connsiteX973" fmla="*/ 573636 w 3489959"/>
                    <a:gd name="connsiteY973" fmla="*/ 1021980 h 1243744"/>
                    <a:gd name="connsiteX974" fmla="*/ 553633 w 3489959"/>
                    <a:gd name="connsiteY974" fmla="*/ 1014379 h 1243744"/>
                    <a:gd name="connsiteX975" fmla="*/ 544108 w 3489959"/>
                    <a:gd name="connsiteY975" fmla="*/ 993476 h 1243744"/>
                    <a:gd name="connsiteX976" fmla="*/ 611736 w 3489959"/>
                    <a:gd name="connsiteY976" fmla="*/ 993476 h 1243744"/>
                    <a:gd name="connsiteX977" fmla="*/ 611736 w 3489959"/>
                    <a:gd name="connsiteY977" fmla="*/ 988725 h 1243744"/>
                    <a:gd name="connsiteX978" fmla="*/ 601258 w 3489959"/>
                    <a:gd name="connsiteY978" fmla="*/ 956420 h 1243744"/>
                    <a:gd name="connsiteX979" fmla="*/ 571731 w 3489959"/>
                    <a:gd name="connsiteY979" fmla="*/ 943118 h 1243744"/>
                    <a:gd name="connsiteX980" fmla="*/ 599353 w 3489959"/>
                    <a:gd name="connsiteY980" fmla="*/ 982074 h 1243744"/>
                    <a:gd name="connsiteX981" fmla="*/ 544108 w 3489959"/>
                    <a:gd name="connsiteY981" fmla="*/ 982074 h 1243744"/>
                    <a:gd name="connsiteX982" fmla="*/ 552681 w 3489959"/>
                    <a:gd name="connsiteY982" fmla="*/ 962121 h 1243744"/>
                    <a:gd name="connsiteX983" fmla="*/ 571731 w 3489959"/>
                    <a:gd name="connsiteY983" fmla="*/ 954520 h 1243744"/>
                    <a:gd name="connsiteX984" fmla="*/ 590781 w 3489959"/>
                    <a:gd name="connsiteY984" fmla="*/ 962121 h 1243744"/>
                    <a:gd name="connsiteX985" fmla="*/ 599353 w 3489959"/>
                    <a:gd name="connsiteY985" fmla="*/ 982074 h 1243744"/>
                    <a:gd name="connsiteX986" fmla="*/ 985116 w 3489959"/>
                    <a:gd name="connsiteY986" fmla="*/ 955470 h 1243744"/>
                    <a:gd name="connsiteX987" fmla="*/ 985116 w 3489959"/>
                    <a:gd name="connsiteY987" fmla="*/ 945018 h 1243744"/>
                    <a:gd name="connsiteX988" fmla="*/ 927966 w 3489959"/>
                    <a:gd name="connsiteY988" fmla="*/ 945018 h 1243744"/>
                    <a:gd name="connsiteX989" fmla="*/ 927966 w 3489959"/>
                    <a:gd name="connsiteY989" fmla="*/ 1029581 h 1243744"/>
                    <a:gd name="connsiteX990" fmla="*/ 941301 w 3489959"/>
                    <a:gd name="connsiteY990" fmla="*/ 1029581 h 1243744"/>
                    <a:gd name="connsiteX991" fmla="*/ 941301 w 3489959"/>
                    <a:gd name="connsiteY991" fmla="*/ 956420 h 1243744"/>
                    <a:gd name="connsiteX992" fmla="*/ 985116 w 3489959"/>
                    <a:gd name="connsiteY992" fmla="*/ 955470 h 1243744"/>
                    <a:gd name="connsiteX993" fmla="*/ 1011786 w 3489959"/>
                    <a:gd name="connsiteY993" fmla="*/ 955470 h 1243744"/>
                    <a:gd name="connsiteX994" fmla="*/ 998451 w 3489959"/>
                    <a:gd name="connsiteY994" fmla="*/ 987775 h 1243744"/>
                    <a:gd name="connsiteX995" fmla="*/ 1011786 w 3489959"/>
                    <a:gd name="connsiteY995" fmla="*/ 1019130 h 1243744"/>
                    <a:gd name="connsiteX996" fmla="*/ 1043218 w 3489959"/>
                    <a:gd name="connsiteY996" fmla="*/ 1032432 h 1243744"/>
                    <a:gd name="connsiteX997" fmla="*/ 1075603 w 3489959"/>
                    <a:gd name="connsiteY997" fmla="*/ 1019130 h 1243744"/>
                    <a:gd name="connsiteX998" fmla="*/ 1088938 w 3489959"/>
                    <a:gd name="connsiteY998" fmla="*/ 987775 h 1243744"/>
                    <a:gd name="connsiteX999" fmla="*/ 1075603 w 3489959"/>
                    <a:gd name="connsiteY999" fmla="*/ 955470 h 1243744"/>
                    <a:gd name="connsiteX1000" fmla="*/ 1043218 w 3489959"/>
                    <a:gd name="connsiteY1000" fmla="*/ 942168 h 1243744"/>
                    <a:gd name="connsiteX1001" fmla="*/ 1011786 w 3489959"/>
                    <a:gd name="connsiteY1001" fmla="*/ 955470 h 1243744"/>
                    <a:gd name="connsiteX1002" fmla="*/ 1011786 w 3489959"/>
                    <a:gd name="connsiteY1002" fmla="*/ 986825 h 1243744"/>
                    <a:gd name="connsiteX1003" fmla="*/ 1020358 w 3489959"/>
                    <a:gd name="connsiteY1003" fmla="*/ 963071 h 1243744"/>
                    <a:gd name="connsiteX1004" fmla="*/ 1043218 w 3489959"/>
                    <a:gd name="connsiteY1004" fmla="*/ 952619 h 1243744"/>
                    <a:gd name="connsiteX1005" fmla="*/ 1066078 w 3489959"/>
                    <a:gd name="connsiteY1005" fmla="*/ 963071 h 1243744"/>
                    <a:gd name="connsiteX1006" fmla="*/ 1075603 w 3489959"/>
                    <a:gd name="connsiteY1006" fmla="*/ 986825 h 1243744"/>
                    <a:gd name="connsiteX1007" fmla="*/ 1067031 w 3489959"/>
                    <a:gd name="connsiteY1007" fmla="*/ 1009628 h 1243744"/>
                    <a:gd name="connsiteX1008" fmla="*/ 1044171 w 3489959"/>
                    <a:gd name="connsiteY1008" fmla="*/ 1019130 h 1243744"/>
                    <a:gd name="connsiteX1009" fmla="*/ 1022263 w 3489959"/>
                    <a:gd name="connsiteY1009" fmla="*/ 1009628 h 1243744"/>
                    <a:gd name="connsiteX1010" fmla="*/ 1011786 w 3489959"/>
                    <a:gd name="connsiteY1010" fmla="*/ 986825 h 1243744"/>
                    <a:gd name="connsiteX1011" fmla="*/ 891771 w 3489959"/>
                    <a:gd name="connsiteY1011" fmla="*/ 955470 h 1243744"/>
                    <a:gd name="connsiteX1012" fmla="*/ 859386 w 3489959"/>
                    <a:gd name="connsiteY1012" fmla="*/ 942168 h 1243744"/>
                    <a:gd name="connsiteX1013" fmla="*/ 827001 w 3489959"/>
                    <a:gd name="connsiteY1013" fmla="*/ 955470 h 1243744"/>
                    <a:gd name="connsiteX1014" fmla="*/ 813666 w 3489959"/>
                    <a:gd name="connsiteY1014" fmla="*/ 987775 h 1243744"/>
                    <a:gd name="connsiteX1015" fmla="*/ 827001 w 3489959"/>
                    <a:gd name="connsiteY1015" fmla="*/ 1019130 h 1243744"/>
                    <a:gd name="connsiteX1016" fmla="*/ 858433 w 3489959"/>
                    <a:gd name="connsiteY1016" fmla="*/ 1032432 h 1243744"/>
                    <a:gd name="connsiteX1017" fmla="*/ 890818 w 3489959"/>
                    <a:gd name="connsiteY1017" fmla="*/ 1019130 h 1243744"/>
                    <a:gd name="connsiteX1018" fmla="*/ 904153 w 3489959"/>
                    <a:gd name="connsiteY1018" fmla="*/ 987775 h 1243744"/>
                    <a:gd name="connsiteX1019" fmla="*/ 891771 w 3489959"/>
                    <a:gd name="connsiteY1019" fmla="*/ 955470 h 1243744"/>
                    <a:gd name="connsiteX1020" fmla="*/ 838431 w 3489959"/>
                    <a:gd name="connsiteY1020" fmla="*/ 964021 h 1243744"/>
                    <a:gd name="connsiteX1021" fmla="*/ 860338 w 3489959"/>
                    <a:gd name="connsiteY1021" fmla="*/ 953570 h 1243744"/>
                    <a:gd name="connsiteX1022" fmla="*/ 883198 w 3489959"/>
                    <a:gd name="connsiteY1022" fmla="*/ 964021 h 1243744"/>
                    <a:gd name="connsiteX1023" fmla="*/ 892723 w 3489959"/>
                    <a:gd name="connsiteY1023" fmla="*/ 987775 h 1243744"/>
                    <a:gd name="connsiteX1024" fmla="*/ 884151 w 3489959"/>
                    <a:gd name="connsiteY1024" fmla="*/ 1010578 h 1243744"/>
                    <a:gd name="connsiteX1025" fmla="*/ 861291 w 3489959"/>
                    <a:gd name="connsiteY1025" fmla="*/ 1020080 h 1243744"/>
                    <a:gd name="connsiteX1026" fmla="*/ 838431 w 3489959"/>
                    <a:gd name="connsiteY1026" fmla="*/ 1010578 h 1243744"/>
                    <a:gd name="connsiteX1027" fmla="*/ 828906 w 3489959"/>
                    <a:gd name="connsiteY1027" fmla="*/ 987775 h 1243744"/>
                    <a:gd name="connsiteX1028" fmla="*/ 838431 w 3489959"/>
                    <a:gd name="connsiteY1028" fmla="*/ 964021 h 1243744"/>
                    <a:gd name="connsiteX1029" fmla="*/ 163108 w 3489959"/>
                    <a:gd name="connsiteY1029" fmla="*/ 944068 h 1243744"/>
                    <a:gd name="connsiteX1030" fmla="*/ 149773 w 3489959"/>
                    <a:gd name="connsiteY1030" fmla="*/ 944068 h 1243744"/>
                    <a:gd name="connsiteX1031" fmla="*/ 149773 w 3489959"/>
                    <a:gd name="connsiteY1031" fmla="*/ 1028631 h 1243744"/>
                    <a:gd name="connsiteX1032" fmla="*/ 162156 w 3489959"/>
                    <a:gd name="connsiteY1032" fmla="*/ 1028631 h 1243744"/>
                    <a:gd name="connsiteX1033" fmla="*/ 212638 w 3489959"/>
                    <a:gd name="connsiteY1033" fmla="*/ 961171 h 1243744"/>
                    <a:gd name="connsiteX1034" fmla="*/ 212638 w 3489959"/>
                    <a:gd name="connsiteY1034" fmla="*/ 1028631 h 1243744"/>
                    <a:gd name="connsiteX1035" fmla="*/ 225973 w 3489959"/>
                    <a:gd name="connsiteY1035" fmla="*/ 1028631 h 1243744"/>
                    <a:gd name="connsiteX1036" fmla="*/ 225973 w 3489959"/>
                    <a:gd name="connsiteY1036" fmla="*/ 944068 h 1243744"/>
                    <a:gd name="connsiteX1037" fmla="*/ 213591 w 3489959"/>
                    <a:gd name="connsiteY1037" fmla="*/ 944068 h 1243744"/>
                    <a:gd name="connsiteX1038" fmla="*/ 163108 w 3489959"/>
                    <a:gd name="connsiteY1038" fmla="*/ 1011529 h 1243744"/>
                    <a:gd name="connsiteX1039" fmla="*/ 163108 w 3489959"/>
                    <a:gd name="connsiteY1039" fmla="*/ 944068 h 1243744"/>
                    <a:gd name="connsiteX1040" fmla="*/ 456478 w 3489959"/>
                    <a:gd name="connsiteY1040" fmla="*/ 986825 h 1243744"/>
                    <a:gd name="connsiteX1041" fmla="*/ 451716 w 3489959"/>
                    <a:gd name="connsiteY1041" fmla="*/ 974473 h 1243744"/>
                    <a:gd name="connsiteX1042" fmla="*/ 451716 w 3489959"/>
                    <a:gd name="connsiteY1042" fmla="*/ 944068 h 1243744"/>
                    <a:gd name="connsiteX1043" fmla="*/ 439333 w 3489959"/>
                    <a:gd name="connsiteY1043" fmla="*/ 944068 h 1243744"/>
                    <a:gd name="connsiteX1044" fmla="*/ 439333 w 3489959"/>
                    <a:gd name="connsiteY1044" fmla="*/ 976373 h 1243744"/>
                    <a:gd name="connsiteX1045" fmla="*/ 446953 w 3489959"/>
                    <a:gd name="connsiteY1045" fmla="*/ 995376 h 1243744"/>
                    <a:gd name="connsiteX1046" fmla="*/ 466956 w 3489959"/>
                    <a:gd name="connsiteY1046" fmla="*/ 1002027 h 1243744"/>
                    <a:gd name="connsiteX1047" fmla="*/ 481243 w 3489959"/>
                    <a:gd name="connsiteY1047" fmla="*/ 1000127 h 1243744"/>
                    <a:gd name="connsiteX1048" fmla="*/ 495531 w 3489959"/>
                    <a:gd name="connsiteY1048" fmla="*/ 995376 h 1243744"/>
                    <a:gd name="connsiteX1049" fmla="*/ 495531 w 3489959"/>
                    <a:gd name="connsiteY1049" fmla="*/ 1030532 h 1243744"/>
                    <a:gd name="connsiteX1050" fmla="*/ 508866 w 3489959"/>
                    <a:gd name="connsiteY1050" fmla="*/ 1030532 h 1243744"/>
                    <a:gd name="connsiteX1051" fmla="*/ 508866 w 3489959"/>
                    <a:gd name="connsiteY1051" fmla="*/ 945968 h 1243744"/>
                    <a:gd name="connsiteX1052" fmla="*/ 495531 w 3489959"/>
                    <a:gd name="connsiteY1052" fmla="*/ 945968 h 1243744"/>
                    <a:gd name="connsiteX1053" fmla="*/ 495531 w 3489959"/>
                    <a:gd name="connsiteY1053" fmla="*/ 984924 h 1243744"/>
                    <a:gd name="connsiteX1054" fmla="*/ 468861 w 3489959"/>
                    <a:gd name="connsiteY1054" fmla="*/ 992526 h 1243744"/>
                    <a:gd name="connsiteX1055" fmla="*/ 456478 w 3489959"/>
                    <a:gd name="connsiteY1055" fmla="*/ 986825 h 1243744"/>
                    <a:gd name="connsiteX1056" fmla="*/ 350751 w 3489959"/>
                    <a:gd name="connsiteY1056" fmla="*/ 944068 h 1243744"/>
                    <a:gd name="connsiteX1057" fmla="*/ 337416 w 3489959"/>
                    <a:gd name="connsiteY1057" fmla="*/ 944068 h 1243744"/>
                    <a:gd name="connsiteX1058" fmla="*/ 337416 w 3489959"/>
                    <a:gd name="connsiteY1058" fmla="*/ 1028631 h 1243744"/>
                    <a:gd name="connsiteX1059" fmla="*/ 348846 w 3489959"/>
                    <a:gd name="connsiteY1059" fmla="*/ 1028631 h 1243744"/>
                    <a:gd name="connsiteX1060" fmla="*/ 400281 w 3489959"/>
                    <a:gd name="connsiteY1060" fmla="*/ 961171 h 1243744"/>
                    <a:gd name="connsiteX1061" fmla="*/ 400281 w 3489959"/>
                    <a:gd name="connsiteY1061" fmla="*/ 1028631 h 1243744"/>
                    <a:gd name="connsiteX1062" fmla="*/ 413616 w 3489959"/>
                    <a:gd name="connsiteY1062" fmla="*/ 1028631 h 1243744"/>
                    <a:gd name="connsiteX1063" fmla="*/ 413616 w 3489959"/>
                    <a:gd name="connsiteY1063" fmla="*/ 944068 h 1243744"/>
                    <a:gd name="connsiteX1064" fmla="*/ 401233 w 3489959"/>
                    <a:gd name="connsiteY1064" fmla="*/ 944068 h 1243744"/>
                    <a:gd name="connsiteX1065" fmla="*/ 350751 w 3489959"/>
                    <a:gd name="connsiteY1065" fmla="*/ 1011529 h 1243744"/>
                    <a:gd name="connsiteX1066" fmla="*/ 350751 w 3489959"/>
                    <a:gd name="connsiteY1066" fmla="*/ 944068 h 1243744"/>
                    <a:gd name="connsiteX1067" fmla="*/ 248833 w 3489959"/>
                    <a:gd name="connsiteY1067" fmla="*/ 953570 h 1243744"/>
                    <a:gd name="connsiteX1068" fmla="*/ 255501 w 3489959"/>
                    <a:gd name="connsiteY1068" fmla="*/ 962121 h 1243744"/>
                    <a:gd name="connsiteX1069" fmla="*/ 281218 w 3489959"/>
                    <a:gd name="connsiteY1069" fmla="*/ 954520 h 1243744"/>
                    <a:gd name="connsiteX1070" fmla="*/ 294553 w 3489959"/>
                    <a:gd name="connsiteY1070" fmla="*/ 958320 h 1243744"/>
                    <a:gd name="connsiteX1071" fmla="*/ 299316 w 3489959"/>
                    <a:gd name="connsiteY1071" fmla="*/ 967822 h 1243744"/>
                    <a:gd name="connsiteX1072" fmla="*/ 294553 w 3489959"/>
                    <a:gd name="connsiteY1072" fmla="*/ 978273 h 1243744"/>
                    <a:gd name="connsiteX1073" fmla="*/ 281218 w 3489959"/>
                    <a:gd name="connsiteY1073" fmla="*/ 982074 h 1243744"/>
                    <a:gd name="connsiteX1074" fmla="*/ 269788 w 3489959"/>
                    <a:gd name="connsiteY1074" fmla="*/ 982074 h 1243744"/>
                    <a:gd name="connsiteX1075" fmla="*/ 269788 w 3489959"/>
                    <a:gd name="connsiteY1075" fmla="*/ 992526 h 1243744"/>
                    <a:gd name="connsiteX1076" fmla="*/ 280266 w 3489959"/>
                    <a:gd name="connsiteY1076" fmla="*/ 992526 h 1243744"/>
                    <a:gd name="connsiteX1077" fmla="*/ 295506 w 3489959"/>
                    <a:gd name="connsiteY1077" fmla="*/ 996326 h 1243744"/>
                    <a:gd name="connsiteX1078" fmla="*/ 301221 w 3489959"/>
                    <a:gd name="connsiteY1078" fmla="*/ 1006778 h 1243744"/>
                    <a:gd name="connsiteX1079" fmla="*/ 294553 w 3489959"/>
                    <a:gd name="connsiteY1079" fmla="*/ 1017229 h 1243744"/>
                    <a:gd name="connsiteX1080" fmla="*/ 280266 w 3489959"/>
                    <a:gd name="connsiteY1080" fmla="*/ 1021030 h 1243744"/>
                    <a:gd name="connsiteX1081" fmla="*/ 251691 w 3489959"/>
                    <a:gd name="connsiteY1081" fmla="*/ 1010578 h 1243744"/>
                    <a:gd name="connsiteX1082" fmla="*/ 245023 w 3489959"/>
                    <a:gd name="connsiteY1082" fmla="*/ 1020080 h 1243744"/>
                    <a:gd name="connsiteX1083" fmla="*/ 280266 w 3489959"/>
                    <a:gd name="connsiteY1083" fmla="*/ 1033382 h 1243744"/>
                    <a:gd name="connsiteX1084" fmla="*/ 305031 w 3489959"/>
                    <a:gd name="connsiteY1084" fmla="*/ 1025781 h 1243744"/>
                    <a:gd name="connsiteX1085" fmla="*/ 314556 w 3489959"/>
                    <a:gd name="connsiteY1085" fmla="*/ 1007728 h 1243744"/>
                    <a:gd name="connsiteX1086" fmla="*/ 298363 w 3489959"/>
                    <a:gd name="connsiteY1086" fmla="*/ 987775 h 1243744"/>
                    <a:gd name="connsiteX1087" fmla="*/ 312651 w 3489959"/>
                    <a:gd name="connsiteY1087" fmla="*/ 967822 h 1243744"/>
                    <a:gd name="connsiteX1088" fmla="*/ 305031 w 3489959"/>
                    <a:gd name="connsiteY1088" fmla="*/ 950719 h 1243744"/>
                    <a:gd name="connsiteX1089" fmla="*/ 282171 w 3489959"/>
                    <a:gd name="connsiteY1089" fmla="*/ 944068 h 1243744"/>
                    <a:gd name="connsiteX1090" fmla="*/ 248833 w 3489959"/>
                    <a:gd name="connsiteY1090" fmla="*/ 953570 h 1243744"/>
                    <a:gd name="connsiteX1091" fmla="*/ 1220383 w 3489959"/>
                    <a:gd name="connsiteY1091" fmla="*/ 949769 h 1243744"/>
                    <a:gd name="connsiteX1092" fmla="*/ 1200381 w 3489959"/>
                    <a:gd name="connsiteY1092" fmla="*/ 944068 h 1243744"/>
                    <a:gd name="connsiteX1093" fmla="*/ 1159423 w 3489959"/>
                    <a:gd name="connsiteY1093" fmla="*/ 944068 h 1243744"/>
                    <a:gd name="connsiteX1094" fmla="*/ 1159423 w 3489959"/>
                    <a:gd name="connsiteY1094" fmla="*/ 1028631 h 1243744"/>
                    <a:gd name="connsiteX1095" fmla="*/ 1202286 w 3489959"/>
                    <a:gd name="connsiteY1095" fmla="*/ 1028631 h 1243744"/>
                    <a:gd name="connsiteX1096" fmla="*/ 1225146 w 3489959"/>
                    <a:gd name="connsiteY1096" fmla="*/ 1022930 h 1243744"/>
                    <a:gd name="connsiteX1097" fmla="*/ 1232766 w 3489959"/>
                    <a:gd name="connsiteY1097" fmla="*/ 1005828 h 1243744"/>
                    <a:gd name="connsiteX1098" fmla="*/ 1213716 w 3489959"/>
                    <a:gd name="connsiteY1098" fmla="*/ 984924 h 1243744"/>
                    <a:gd name="connsiteX1099" fmla="*/ 1228003 w 3489959"/>
                    <a:gd name="connsiteY1099" fmla="*/ 964971 h 1243744"/>
                    <a:gd name="connsiteX1100" fmla="*/ 1220383 w 3489959"/>
                    <a:gd name="connsiteY1100" fmla="*/ 949769 h 1243744"/>
                    <a:gd name="connsiteX1101" fmla="*/ 1172758 w 3489959"/>
                    <a:gd name="connsiteY1101" fmla="*/ 981124 h 1243744"/>
                    <a:gd name="connsiteX1102" fmla="*/ 1172758 w 3489959"/>
                    <a:gd name="connsiteY1102" fmla="*/ 955470 h 1243744"/>
                    <a:gd name="connsiteX1103" fmla="*/ 1199428 w 3489959"/>
                    <a:gd name="connsiteY1103" fmla="*/ 955470 h 1243744"/>
                    <a:gd name="connsiteX1104" fmla="*/ 1212763 w 3489959"/>
                    <a:gd name="connsiteY1104" fmla="*/ 958320 h 1243744"/>
                    <a:gd name="connsiteX1105" fmla="*/ 1217526 w 3489959"/>
                    <a:gd name="connsiteY1105" fmla="*/ 966872 h 1243744"/>
                    <a:gd name="connsiteX1106" fmla="*/ 1212763 w 3489959"/>
                    <a:gd name="connsiteY1106" fmla="*/ 977323 h 1243744"/>
                    <a:gd name="connsiteX1107" fmla="*/ 1199428 w 3489959"/>
                    <a:gd name="connsiteY1107" fmla="*/ 981124 h 1243744"/>
                    <a:gd name="connsiteX1108" fmla="*/ 1172758 w 3489959"/>
                    <a:gd name="connsiteY1108" fmla="*/ 981124 h 1243744"/>
                    <a:gd name="connsiteX1109" fmla="*/ 1214668 w 3489959"/>
                    <a:gd name="connsiteY1109" fmla="*/ 1014379 h 1243744"/>
                    <a:gd name="connsiteX1110" fmla="*/ 1200381 w 3489959"/>
                    <a:gd name="connsiteY1110" fmla="*/ 1018180 h 1243744"/>
                    <a:gd name="connsiteX1111" fmla="*/ 1171806 w 3489959"/>
                    <a:gd name="connsiteY1111" fmla="*/ 1018180 h 1243744"/>
                    <a:gd name="connsiteX1112" fmla="*/ 1171806 w 3489959"/>
                    <a:gd name="connsiteY1112" fmla="*/ 990625 h 1243744"/>
                    <a:gd name="connsiteX1113" fmla="*/ 1198476 w 3489959"/>
                    <a:gd name="connsiteY1113" fmla="*/ 990625 h 1243744"/>
                    <a:gd name="connsiteX1114" fmla="*/ 1214668 w 3489959"/>
                    <a:gd name="connsiteY1114" fmla="*/ 994426 h 1243744"/>
                    <a:gd name="connsiteX1115" fmla="*/ 1220383 w 3489959"/>
                    <a:gd name="connsiteY1115" fmla="*/ 1004877 h 1243744"/>
                    <a:gd name="connsiteX1116" fmla="*/ 1214668 w 3489959"/>
                    <a:gd name="connsiteY1116" fmla="*/ 1014379 h 1243744"/>
                    <a:gd name="connsiteX1117" fmla="*/ 10708 w 3489959"/>
                    <a:gd name="connsiteY1117" fmla="*/ 954520 h 1243744"/>
                    <a:gd name="connsiteX1118" fmla="*/ 231 w 3489959"/>
                    <a:gd name="connsiteY1118" fmla="*/ 986825 h 1243744"/>
                    <a:gd name="connsiteX1119" fmla="*/ 10708 w 3489959"/>
                    <a:gd name="connsiteY1119" fmla="*/ 1019130 h 1243744"/>
                    <a:gd name="connsiteX1120" fmla="*/ 35473 w 3489959"/>
                    <a:gd name="connsiteY1120" fmla="*/ 1030532 h 1243744"/>
                    <a:gd name="connsiteX1121" fmla="*/ 56428 w 3489959"/>
                    <a:gd name="connsiteY1121" fmla="*/ 1021980 h 1243744"/>
                    <a:gd name="connsiteX1122" fmla="*/ 56428 w 3489959"/>
                    <a:gd name="connsiteY1122" fmla="*/ 1054285 h 1243744"/>
                    <a:gd name="connsiteX1123" fmla="*/ 69763 w 3489959"/>
                    <a:gd name="connsiteY1123" fmla="*/ 1054285 h 1243744"/>
                    <a:gd name="connsiteX1124" fmla="*/ 69763 w 3489959"/>
                    <a:gd name="connsiteY1124" fmla="*/ 1021980 h 1243744"/>
                    <a:gd name="connsiteX1125" fmla="*/ 79288 w 3489959"/>
                    <a:gd name="connsiteY1125" fmla="*/ 1028631 h 1243744"/>
                    <a:gd name="connsiteX1126" fmla="*/ 90718 w 3489959"/>
                    <a:gd name="connsiteY1126" fmla="*/ 1030532 h 1243744"/>
                    <a:gd name="connsiteX1127" fmla="*/ 116436 w 3489959"/>
                    <a:gd name="connsiteY1127" fmla="*/ 1019130 h 1243744"/>
                    <a:gd name="connsiteX1128" fmla="*/ 125961 w 3489959"/>
                    <a:gd name="connsiteY1128" fmla="*/ 986825 h 1243744"/>
                    <a:gd name="connsiteX1129" fmla="*/ 116436 w 3489959"/>
                    <a:gd name="connsiteY1129" fmla="*/ 954520 h 1243744"/>
                    <a:gd name="connsiteX1130" fmla="*/ 90718 w 3489959"/>
                    <a:gd name="connsiteY1130" fmla="*/ 943118 h 1243744"/>
                    <a:gd name="connsiteX1131" fmla="*/ 69763 w 3489959"/>
                    <a:gd name="connsiteY1131" fmla="*/ 952619 h 1243744"/>
                    <a:gd name="connsiteX1132" fmla="*/ 69763 w 3489959"/>
                    <a:gd name="connsiteY1132" fmla="*/ 915564 h 1243744"/>
                    <a:gd name="connsiteX1133" fmla="*/ 56428 w 3489959"/>
                    <a:gd name="connsiteY1133" fmla="*/ 915564 h 1243744"/>
                    <a:gd name="connsiteX1134" fmla="*/ 56428 w 3489959"/>
                    <a:gd name="connsiteY1134" fmla="*/ 952619 h 1243744"/>
                    <a:gd name="connsiteX1135" fmla="*/ 35473 w 3489959"/>
                    <a:gd name="connsiteY1135" fmla="*/ 943118 h 1243744"/>
                    <a:gd name="connsiteX1136" fmla="*/ 10708 w 3489959"/>
                    <a:gd name="connsiteY1136" fmla="*/ 954520 h 1243744"/>
                    <a:gd name="connsiteX1137" fmla="*/ 69763 w 3489959"/>
                    <a:gd name="connsiteY1137" fmla="*/ 962121 h 1243744"/>
                    <a:gd name="connsiteX1138" fmla="*/ 87861 w 3489959"/>
                    <a:gd name="connsiteY1138" fmla="*/ 954520 h 1243744"/>
                    <a:gd name="connsiteX1139" fmla="*/ 105958 w 3489959"/>
                    <a:gd name="connsiteY1139" fmla="*/ 963071 h 1243744"/>
                    <a:gd name="connsiteX1140" fmla="*/ 112626 w 3489959"/>
                    <a:gd name="connsiteY1140" fmla="*/ 987775 h 1243744"/>
                    <a:gd name="connsiteX1141" fmla="*/ 88813 w 3489959"/>
                    <a:gd name="connsiteY1141" fmla="*/ 1020080 h 1243744"/>
                    <a:gd name="connsiteX1142" fmla="*/ 70716 w 3489959"/>
                    <a:gd name="connsiteY1142" fmla="*/ 1012479 h 1243744"/>
                    <a:gd name="connsiteX1143" fmla="*/ 69763 w 3489959"/>
                    <a:gd name="connsiteY1143" fmla="*/ 962121 h 1243744"/>
                    <a:gd name="connsiteX1144" fmla="*/ 20233 w 3489959"/>
                    <a:gd name="connsiteY1144" fmla="*/ 963071 h 1243744"/>
                    <a:gd name="connsiteX1145" fmla="*/ 38331 w 3489959"/>
                    <a:gd name="connsiteY1145" fmla="*/ 954520 h 1243744"/>
                    <a:gd name="connsiteX1146" fmla="*/ 56428 w 3489959"/>
                    <a:gd name="connsiteY1146" fmla="*/ 962121 h 1243744"/>
                    <a:gd name="connsiteX1147" fmla="*/ 56428 w 3489959"/>
                    <a:gd name="connsiteY1147" fmla="*/ 1011529 h 1243744"/>
                    <a:gd name="connsiteX1148" fmla="*/ 38331 w 3489959"/>
                    <a:gd name="connsiteY1148" fmla="*/ 1019130 h 1243744"/>
                    <a:gd name="connsiteX1149" fmla="*/ 14518 w 3489959"/>
                    <a:gd name="connsiteY1149" fmla="*/ 986825 h 1243744"/>
                    <a:gd name="connsiteX1150" fmla="*/ 20233 w 3489959"/>
                    <a:gd name="connsiteY1150" fmla="*/ 963071 h 1243744"/>
                    <a:gd name="connsiteX1151" fmla="*/ 3309216 w 3489959"/>
                    <a:gd name="connsiteY1151" fmla="*/ 792044 h 1243744"/>
                    <a:gd name="connsiteX1152" fmla="*/ 3290166 w 3489959"/>
                    <a:gd name="connsiteY1152" fmla="*/ 792044 h 1243744"/>
                    <a:gd name="connsiteX1153" fmla="*/ 3290166 w 3489959"/>
                    <a:gd name="connsiteY1153" fmla="*/ 754989 h 1243744"/>
                    <a:gd name="connsiteX1154" fmla="*/ 3276831 w 3489959"/>
                    <a:gd name="connsiteY1154" fmla="*/ 754989 h 1243744"/>
                    <a:gd name="connsiteX1155" fmla="*/ 3276831 w 3489959"/>
                    <a:gd name="connsiteY1155" fmla="*/ 839552 h 1243744"/>
                    <a:gd name="connsiteX1156" fmla="*/ 3290166 w 3489959"/>
                    <a:gd name="connsiteY1156" fmla="*/ 839552 h 1243744"/>
                    <a:gd name="connsiteX1157" fmla="*/ 3290166 w 3489959"/>
                    <a:gd name="connsiteY1157" fmla="*/ 801546 h 1243744"/>
                    <a:gd name="connsiteX1158" fmla="*/ 3309216 w 3489959"/>
                    <a:gd name="connsiteY1158" fmla="*/ 801546 h 1243744"/>
                    <a:gd name="connsiteX1159" fmla="*/ 3322551 w 3489959"/>
                    <a:gd name="connsiteY1159" fmla="*/ 830050 h 1243744"/>
                    <a:gd name="connsiteX1160" fmla="*/ 3351126 w 3489959"/>
                    <a:gd name="connsiteY1160" fmla="*/ 840502 h 1243744"/>
                    <a:gd name="connsiteX1161" fmla="*/ 3381606 w 3489959"/>
                    <a:gd name="connsiteY1161" fmla="*/ 827200 h 1243744"/>
                    <a:gd name="connsiteX1162" fmla="*/ 3393988 w 3489959"/>
                    <a:gd name="connsiteY1162" fmla="*/ 795845 h 1243744"/>
                    <a:gd name="connsiteX1163" fmla="*/ 3382558 w 3489959"/>
                    <a:gd name="connsiteY1163" fmla="*/ 763540 h 1243744"/>
                    <a:gd name="connsiteX1164" fmla="*/ 3352078 w 3489959"/>
                    <a:gd name="connsiteY1164" fmla="*/ 750238 h 1243744"/>
                    <a:gd name="connsiteX1165" fmla="*/ 3323503 w 3489959"/>
                    <a:gd name="connsiteY1165" fmla="*/ 760689 h 1243744"/>
                    <a:gd name="connsiteX1166" fmla="*/ 3309216 w 3489959"/>
                    <a:gd name="connsiteY1166" fmla="*/ 792044 h 1243744"/>
                    <a:gd name="connsiteX1167" fmla="*/ 3321598 w 3489959"/>
                    <a:gd name="connsiteY1167" fmla="*/ 797745 h 1243744"/>
                    <a:gd name="connsiteX1168" fmla="*/ 3329218 w 3489959"/>
                    <a:gd name="connsiteY1168" fmla="*/ 773992 h 1243744"/>
                    <a:gd name="connsiteX1169" fmla="*/ 3349221 w 3489959"/>
                    <a:gd name="connsiteY1169" fmla="*/ 764490 h 1243744"/>
                    <a:gd name="connsiteX1170" fmla="*/ 3370176 w 3489959"/>
                    <a:gd name="connsiteY1170" fmla="*/ 773992 h 1243744"/>
                    <a:gd name="connsiteX1171" fmla="*/ 3377796 w 3489959"/>
                    <a:gd name="connsiteY1171" fmla="*/ 797745 h 1243744"/>
                    <a:gd name="connsiteX1172" fmla="*/ 3370176 w 3489959"/>
                    <a:gd name="connsiteY1172" fmla="*/ 820549 h 1243744"/>
                    <a:gd name="connsiteX1173" fmla="*/ 3349221 w 3489959"/>
                    <a:gd name="connsiteY1173" fmla="*/ 830050 h 1243744"/>
                    <a:gd name="connsiteX1174" fmla="*/ 3329218 w 3489959"/>
                    <a:gd name="connsiteY1174" fmla="*/ 820549 h 1243744"/>
                    <a:gd name="connsiteX1175" fmla="*/ 3321598 w 3489959"/>
                    <a:gd name="connsiteY1175" fmla="*/ 797745 h 1243744"/>
                    <a:gd name="connsiteX1176" fmla="*/ 3007273 w 3489959"/>
                    <a:gd name="connsiteY1176" fmla="*/ 754038 h 1243744"/>
                    <a:gd name="connsiteX1177" fmla="*/ 2975841 w 3489959"/>
                    <a:gd name="connsiteY1177" fmla="*/ 761640 h 1243744"/>
                    <a:gd name="connsiteX1178" fmla="*/ 2979651 w 3489959"/>
                    <a:gd name="connsiteY1178" fmla="*/ 772091 h 1243744"/>
                    <a:gd name="connsiteX1179" fmla="*/ 3005368 w 3489959"/>
                    <a:gd name="connsiteY1179" fmla="*/ 765440 h 1243744"/>
                    <a:gd name="connsiteX1180" fmla="*/ 3024418 w 3489959"/>
                    <a:gd name="connsiteY1180" fmla="*/ 772091 h 1243744"/>
                    <a:gd name="connsiteX1181" fmla="*/ 3030133 w 3489959"/>
                    <a:gd name="connsiteY1181" fmla="*/ 789194 h 1243744"/>
                    <a:gd name="connsiteX1182" fmla="*/ 3030133 w 3489959"/>
                    <a:gd name="connsiteY1182" fmla="*/ 792044 h 1243744"/>
                    <a:gd name="connsiteX1183" fmla="*/ 3004416 w 3489959"/>
                    <a:gd name="connsiteY1183" fmla="*/ 788244 h 1243744"/>
                    <a:gd name="connsiteX1184" fmla="*/ 2977746 w 3489959"/>
                    <a:gd name="connsiteY1184" fmla="*/ 795845 h 1243744"/>
                    <a:gd name="connsiteX1185" fmla="*/ 2968221 w 3489959"/>
                    <a:gd name="connsiteY1185" fmla="*/ 815798 h 1243744"/>
                    <a:gd name="connsiteX1186" fmla="*/ 2977746 w 3489959"/>
                    <a:gd name="connsiteY1186" fmla="*/ 835751 h 1243744"/>
                    <a:gd name="connsiteX1187" fmla="*/ 3000606 w 3489959"/>
                    <a:gd name="connsiteY1187" fmla="*/ 843352 h 1243744"/>
                    <a:gd name="connsiteX1188" fmla="*/ 3031086 w 3489959"/>
                    <a:gd name="connsiteY1188" fmla="*/ 829100 h 1243744"/>
                    <a:gd name="connsiteX1189" fmla="*/ 3031086 w 3489959"/>
                    <a:gd name="connsiteY1189" fmla="*/ 842402 h 1243744"/>
                    <a:gd name="connsiteX1190" fmla="*/ 3044421 w 3489959"/>
                    <a:gd name="connsiteY1190" fmla="*/ 842402 h 1243744"/>
                    <a:gd name="connsiteX1191" fmla="*/ 3044421 w 3489959"/>
                    <a:gd name="connsiteY1191" fmla="*/ 790144 h 1243744"/>
                    <a:gd name="connsiteX1192" fmla="*/ 3035848 w 3489959"/>
                    <a:gd name="connsiteY1192" fmla="*/ 765440 h 1243744"/>
                    <a:gd name="connsiteX1193" fmla="*/ 3007273 w 3489959"/>
                    <a:gd name="connsiteY1193" fmla="*/ 754038 h 1243744"/>
                    <a:gd name="connsiteX1194" fmla="*/ 2988223 w 3489959"/>
                    <a:gd name="connsiteY1194" fmla="*/ 802496 h 1243744"/>
                    <a:gd name="connsiteX1195" fmla="*/ 3006321 w 3489959"/>
                    <a:gd name="connsiteY1195" fmla="*/ 797745 h 1243744"/>
                    <a:gd name="connsiteX1196" fmla="*/ 3031086 w 3489959"/>
                    <a:gd name="connsiteY1196" fmla="*/ 801546 h 1243744"/>
                    <a:gd name="connsiteX1197" fmla="*/ 3031086 w 3489959"/>
                    <a:gd name="connsiteY1197" fmla="*/ 809147 h 1243744"/>
                    <a:gd name="connsiteX1198" fmla="*/ 3023466 w 3489959"/>
                    <a:gd name="connsiteY1198" fmla="*/ 826250 h 1243744"/>
                    <a:gd name="connsiteX1199" fmla="*/ 3003463 w 3489959"/>
                    <a:gd name="connsiteY1199" fmla="*/ 832901 h 1243744"/>
                    <a:gd name="connsiteX1200" fmla="*/ 2988223 w 3489959"/>
                    <a:gd name="connsiteY1200" fmla="*/ 828150 h 1243744"/>
                    <a:gd name="connsiteX1201" fmla="*/ 2982508 w 3489959"/>
                    <a:gd name="connsiteY1201" fmla="*/ 816748 h 1243744"/>
                    <a:gd name="connsiteX1202" fmla="*/ 2988223 w 3489959"/>
                    <a:gd name="connsiteY1202" fmla="*/ 802496 h 1243744"/>
                    <a:gd name="connsiteX1203" fmla="*/ 3144433 w 3489959"/>
                    <a:gd name="connsiteY1203" fmla="*/ 754989 h 1243744"/>
                    <a:gd name="connsiteX1204" fmla="*/ 3131098 w 3489959"/>
                    <a:gd name="connsiteY1204" fmla="*/ 754989 h 1243744"/>
                    <a:gd name="connsiteX1205" fmla="*/ 3131098 w 3489959"/>
                    <a:gd name="connsiteY1205" fmla="*/ 791094 h 1243744"/>
                    <a:gd name="connsiteX1206" fmla="*/ 3082521 w 3489959"/>
                    <a:gd name="connsiteY1206" fmla="*/ 791094 h 1243744"/>
                    <a:gd name="connsiteX1207" fmla="*/ 3082521 w 3489959"/>
                    <a:gd name="connsiteY1207" fmla="*/ 754989 h 1243744"/>
                    <a:gd name="connsiteX1208" fmla="*/ 3069186 w 3489959"/>
                    <a:gd name="connsiteY1208" fmla="*/ 754989 h 1243744"/>
                    <a:gd name="connsiteX1209" fmla="*/ 3069186 w 3489959"/>
                    <a:gd name="connsiteY1209" fmla="*/ 839552 h 1243744"/>
                    <a:gd name="connsiteX1210" fmla="*/ 3082521 w 3489959"/>
                    <a:gd name="connsiteY1210" fmla="*/ 839552 h 1243744"/>
                    <a:gd name="connsiteX1211" fmla="*/ 3082521 w 3489959"/>
                    <a:gd name="connsiteY1211" fmla="*/ 802496 h 1243744"/>
                    <a:gd name="connsiteX1212" fmla="*/ 3131098 w 3489959"/>
                    <a:gd name="connsiteY1212" fmla="*/ 802496 h 1243744"/>
                    <a:gd name="connsiteX1213" fmla="*/ 3131098 w 3489959"/>
                    <a:gd name="connsiteY1213" fmla="*/ 839552 h 1243744"/>
                    <a:gd name="connsiteX1214" fmla="*/ 3144433 w 3489959"/>
                    <a:gd name="connsiteY1214" fmla="*/ 839552 h 1243744"/>
                    <a:gd name="connsiteX1215" fmla="*/ 3144433 w 3489959"/>
                    <a:gd name="connsiteY1215" fmla="*/ 754989 h 1243744"/>
                    <a:gd name="connsiteX1216" fmla="*/ 3249208 w 3489959"/>
                    <a:gd name="connsiteY1216" fmla="*/ 840502 h 1243744"/>
                    <a:gd name="connsiteX1217" fmla="*/ 3249208 w 3489959"/>
                    <a:gd name="connsiteY1217" fmla="*/ 755939 h 1243744"/>
                    <a:gd name="connsiteX1218" fmla="*/ 3236826 w 3489959"/>
                    <a:gd name="connsiteY1218" fmla="*/ 755939 h 1243744"/>
                    <a:gd name="connsiteX1219" fmla="*/ 3186343 w 3489959"/>
                    <a:gd name="connsiteY1219" fmla="*/ 823399 h 1243744"/>
                    <a:gd name="connsiteX1220" fmla="*/ 3186343 w 3489959"/>
                    <a:gd name="connsiteY1220" fmla="*/ 755939 h 1243744"/>
                    <a:gd name="connsiteX1221" fmla="*/ 3173008 w 3489959"/>
                    <a:gd name="connsiteY1221" fmla="*/ 755939 h 1243744"/>
                    <a:gd name="connsiteX1222" fmla="*/ 3173008 w 3489959"/>
                    <a:gd name="connsiteY1222" fmla="*/ 840502 h 1243744"/>
                    <a:gd name="connsiteX1223" fmla="*/ 3185391 w 3489959"/>
                    <a:gd name="connsiteY1223" fmla="*/ 840502 h 1243744"/>
                    <a:gd name="connsiteX1224" fmla="*/ 3236826 w 3489959"/>
                    <a:gd name="connsiteY1224" fmla="*/ 773041 h 1243744"/>
                    <a:gd name="connsiteX1225" fmla="*/ 3236826 w 3489959"/>
                    <a:gd name="connsiteY1225" fmla="*/ 840502 h 1243744"/>
                    <a:gd name="connsiteX1226" fmla="*/ 3249208 w 3489959"/>
                    <a:gd name="connsiteY1226" fmla="*/ 840502 h 1243744"/>
                    <a:gd name="connsiteX1227" fmla="*/ 2361478 w 3489959"/>
                    <a:gd name="connsiteY1227" fmla="*/ 803446 h 1243744"/>
                    <a:gd name="connsiteX1228" fmla="*/ 2361478 w 3489959"/>
                    <a:gd name="connsiteY1228" fmla="*/ 798695 h 1243744"/>
                    <a:gd name="connsiteX1229" fmla="*/ 2351001 w 3489959"/>
                    <a:gd name="connsiteY1229" fmla="*/ 766390 h 1243744"/>
                    <a:gd name="connsiteX1230" fmla="*/ 2321473 w 3489959"/>
                    <a:gd name="connsiteY1230" fmla="*/ 753088 h 1243744"/>
                    <a:gd name="connsiteX1231" fmla="*/ 2291946 w 3489959"/>
                    <a:gd name="connsiteY1231" fmla="*/ 766390 h 1243744"/>
                    <a:gd name="connsiteX1232" fmla="*/ 2280516 w 3489959"/>
                    <a:gd name="connsiteY1232" fmla="*/ 798695 h 1243744"/>
                    <a:gd name="connsiteX1233" fmla="*/ 2292898 w 3489959"/>
                    <a:gd name="connsiteY1233" fmla="*/ 831000 h 1243744"/>
                    <a:gd name="connsiteX1234" fmla="*/ 2323378 w 3489959"/>
                    <a:gd name="connsiteY1234" fmla="*/ 844303 h 1243744"/>
                    <a:gd name="connsiteX1235" fmla="*/ 2358621 w 3489959"/>
                    <a:gd name="connsiteY1235" fmla="*/ 828150 h 1243744"/>
                    <a:gd name="connsiteX1236" fmla="*/ 2351001 w 3489959"/>
                    <a:gd name="connsiteY1236" fmla="*/ 820549 h 1243744"/>
                    <a:gd name="connsiteX1237" fmla="*/ 2324331 w 3489959"/>
                    <a:gd name="connsiteY1237" fmla="*/ 832901 h 1243744"/>
                    <a:gd name="connsiteX1238" fmla="*/ 2304328 w 3489959"/>
                    <a:gd name="connsiteY1238" fmla="*/ 825300 h 1243744"/>
                    <a:gd name="connsiteX1239" fmla="*/ 2294803 w 3489959"/>
                    <a:gd name="connsiteY1239" fmla="*/ 804396 h 1243744"/>
                    <a:gd name="connsiteX1240" fmla="*/ 2361478 w 3489959"/>
                    <a:gd name="connsiteY1240" fmla="*/ 803446 h 1243744"/>
                    <a:gd name="connsiteX1241" fmla="*/ 2348143 w 3489959"/>
                    <a:gd name="connsiteY1241" fmla="*/ 792995 h 1243744"/>
                    <a:gd name="connsiteX1242" fmla="*/ 2293851 w 3489959"/>
                    <a:gd name="connsiteY1242" fmla="*/ 792995 h 1243744"/>
                    <a:gd name="connsiteX1243" fmla="*/ 2302423 w 3489959"/>
                    <a:gd name="connsiteY1243" fmla="*/ 773041 h 1243744"/>
                    <a:gd name="connsiteX1244" fmla="*/ 2320521 w 3489959"/>
                    <a:gd name="connsiteY1244" fmla="*/ 765440 h 1243744"/>
                    <a:gd name="connsiteX1245" fmla="*/ 2340523 w 3489959"/>
                    <a:gd name="connsiteY1245" fmla="*/ 773041 h 1243744"/>
                    <a:gd name="connsiteX1246" fmla="*/ 2348143 w 3489959"/>
                    <a:gd name="connsiteY1246" fmla="*/ 792995 h 1243744"/>
                    <a:gd name="connsiteX1247" fmla="*/ 2423391 w 3489959"/>
                    <a:gd name="connsiteY1247" fmla="*/ 792044 h 1243744"/>
                    <a:gd name="connsiteX1248" fmla="*/ 2458633 w 3489959"/>
                    <a:gd name="connsiteY1248" fmla="*/ 754989 h 1243744"/>
                    <a:gd name="connsiteX1249" fmla="*/ 2442441 w 3489959"/>
                    <a:gd name="connsiteY1249" fmla="*/ 754989 h 1243744"/>
                    <a:gd name="connsiteX1250" fmla="*/ 2396721 w 3489959"/>
                    <a:gd name="connsiteY1250" fmla="*/ 804396 h 1243744"/>
                    <a:gd name="connsiteX1251" fmla="*/ 2396721 w 3489959"/>
                    <a:gd name="connsiteY1251" fmla="*/ 754989 h 1243744"/>
                    <a:gd name="connsiteX1252" fmla="*/ 2383386 w 3489959"/>
                    <a:gd name="connsiteY1252" fmla="*/ 754989 h 1243744"/>
                    <a:gd name="connsiteX1253" fmla="*/ 2383386 w 3489959"/>
                    <a:gd name="connsiteY1253" fmla="*/ 839552 h 1243744"/>
                    <a:gd name="connsiteX1254" fmla="*/ 2396721 w 3489959"/>
                    <a:gd name="connsiteY1254" fmla="*/ 839552 h 1243744"/>
                    <a:gd name="connsiteX1255" fmla="*/ 2396721 w 3489959"/>
                    <a:gd name="connsiteY1255" fmla="*/ 819599 h 1243744"/>
                    <a:gd name="connsiteX1256" fmla="*/ 2414818 w 3489959"/>
                    <a:gd name="connsiteY1256" fmla="*/ 801546 h 1243744"/>
                    <a:gd name="connsiteX1257" fmla="*/ 2444346 w 3489959"/>
                    <a:gd name="connsiteY1257" fmla="*/ 840502 h 1243744"/>
                    <a:gd name="connsiteX1258" fmla="*/ 2458633 w 3489959"/>
                    <a:gd name="connsiteY1258" fmla="*/ 840502 h 1243744"/>
                    <a:gd name="connsiteX1259" fmla="*/ 2423391 w 3489959"/>
                    <a:gd name="connsiteY1259" fmla="*/ 792044 h 1243744"/>
                    <a:gd name="connsiteX1260" fmla="*/ 2511021 w 3489959"/>
                    <a:gd name="connsiteY1260" fmla="*/ 766390 h 1243744"/>
                    <a:gd name="connsiteX1261" fmla="*/ 2541501 w 3489959"/>
                    <a:gd name="connsiteY1261" fmla="*/ 766390 h 1243744"/>
                    <a:gd name="connsiteX1262" fmla="*/ 2541501 w 3489959"/>
                    <a:gd name="connsiteY1262" fmla="*/ 755939 h 1243744"/>
                    <a:gd name="connsiteX1263" fmla="*/ 2468158 w 3489959"/>
                    <a:gd name="connsiteY1263" fmla="*/ 755939 h 1243744"/>
                    <a:gd name="connsiteX1264" fmla="*/ 2468158 w 3489959"/>
                    <a:gd name="connsiteY1264" fmla="*/ 766390 h 1243744"/>
                    <a:gd name="connsiteX1265" fmla="*/ 2497686 w 3489959"/>
                    <a:gd name="connsiteY1265" fmla="*/ 766390 h 1243744"/>
                    <a:gd name="connsiteX1266" fmla="*/ 2497686 w 3489959"/>
                    <a:gd name="connsiteY1266" fmla="*/ 840502 h 1243744"/>
                    <a:gd name="connsiteX1267" fmla="*/ 2511021 w 3489959"/>
                    <a:gd name="connsiteY1267" fmla="*/ 840502 h 1243744"/>
                    <a:gd name="connsiteX1268" fmla="*/ 2511021 w 3489959"/>
                    <a:gd name="connsiteY1268" fmla="*/ 766390 h 1243744"/>
                    <a:gd name="connsiteX1269" fmla="*/ 2634846 w 3489959"/>
                    <a:gd name="connsiteY1269" fmla="*/ 754989 h 1243744"/>
                    <a:gd name="connsiteX1270" fmla="*/ 2622463 w 3489959"/>
                    <a:gd name="connsiteY1270" fmla="*/ 754989 h 1243744"/>
                    <a:gd name="connsiteX1271" fmla="*/ 2571981 w 3489959"/>
                    <a:gd name="connsiteY1271" fmla="*/ 822449 h 1243744"/>
                    <a:gd name="connsiteX1272" fmla="*/ 2571981 w 3489959"/>
                    <a:gd name="connsiteY1272" fmla="*/ 754989 h 1243744"/>
                    <a:gd name="connsiteX1273" fmla="*/ 2558646 w 3489959"/>
                    <a:gd name="connsiteY1273" fmla="*/ 754989 h 1243744"/>
                    <a:gd name="connsiteX1274" fmla="*/ 2558646 w 3489959"/>
                    <a:gd name="connsiteY1274" fmla="*/ 839552 h 1243744"/>
                    <a:gd name="connsiteX1275" fmla="*/ 2571028 w 3489959"/>
                    <a:gd name="connsiteY1275" fmla="*/ 839552 h 1243744"/>
                    <a:gd name="connsiteX1276" fmla="*/ 2621511 w 3489959"/>
                    <a:gd name="connsiteY1276" fmla="*/ 772091 h 1243744"/>
                    <a:gd name="connsiteX1277" fmla="*/ 2621511 w 3489959"/>
                    <a:gd name="connsiteY1277" fmla="*/ 839552 h 1243744"/>
                    <a:gd name="connsiteX1278" fmla="*/ 2634846 w 3489959"/>
                    <a:gd name="connsiteY1278" fmla="*/ 839552 h 1243744"/>
                    <a:gd name="connsiteX1279" fmla="*/ 2634846 w 3489959"/>
                    <a:gd name="connsiteY1279" fmla="*/ 754989 h 1243744"/>
                    <a:gd name="connsiteX1280" fmla="*/ 2708188 w 3489959"/>
                    <a:gd name="connsiteY1280" fmla="*/ 754038 h 1243744"/>
                    <a:gd name="connsiteX1281" fmla="*/ 2675803 w 3489959"/>
                    <a:gd name="connsiteY1281" fmla="*/ 773041 h 1243744"/>
                    <a:gd name="connsiteX1282" fmla="*/ 2675803 w 3489959"/>
                    <a:gd name="connsiteY1282" fmla="*/ 755939 h 1243744"/>
                    <a:gd name="connsiteX1283" fmla="*/ 2662468 w 3489959"/>
                    <a:gd name="connsiteY1283" fmla="*/ 755939 h 1243744"/>
                    <a:gd name="connsiteX1284" fmla="*/ 2662468 w 3489959"/>
                    <a:gd name="connsiteY1284" fmla="*/ 867106 h 1243744"/>
                    <a:gd name="connsiteX1285" fmla="*/ 2675803 w 3489959"/>
                    <a:gd name="connsiteY1285" fmla="*/ 867106 h 1243744"/>
                    <a:gd name="connsiteX1286" fmla="*/ 2675803 w 3489959"/>
                    <a:gd name="connsiteY1286" fmla="*/ 825300 h 1243744"/>
                    <a:gd name="connsiteX1287" fmla="*/ 2708188 w 3489959"/>
                    <a:gd name="connsiteY1287" fmla="*/ 843352 h 1243744"/>
                    <a:gd name="connsiteX1288" fmla="*/ 2736763 w 3489959"/>
                    <a:gd name="connsiteY1288" fmla="*/ 831950 h 1243744"/>
                    <a:gd name="connsiteX1289" fmla="*/ 2749146 w 3489959"/>
                    <a:gd name="connsiteY1289" fmla="*/ 799645 h 1243744"/>
                    <a:gd name="connsiteX1290" fmla="*/ 2736763 w 3489959"/>
                    <a:gd name="connsiteY1290" fmla="*/ 767340 h 1243744"/>
                    <a:gd name="connsiteX1291" fmla="*/ 2708188 w 3489959"/>
                    <a:gd name="connsiteY1291" fmla="*/ 754038 h 1243744"/>
                    <a:gd name="connsiteX1292" fmla="*/ 2685328 w 3489959"/>
                    <a:gd name="connsiteY1292" fmla="*/ 773992 h 1243744"/>
                    <a:gd name="connsiteX1293" fmla="*/ 2707236 w 3489959"/>
                    <a:gd name="connsiteY1293" fmla="*/ 764490 h 1243744"/>
                    <a:gd name="connsiteX1294" fmla="*/ 2728191 w 3489959"/>
                    <a:gd name="connsiteY1294" fmla="*/ 773992 h 1243744"/>
                    <a:gd name="connsiteX1295" fmla="*/ 2736763 w 3489959"/>
                    <a:gd name="connsiteY1295" fmla="*/ 797745 h 1243744"/>
                    <a:gd name="connsiteX1296" fmla="*/ 2729143 w 3489959"/>
                    <a:gd name="connsiteY1296" fmla="*/ 821499 h 1243744"/>
                    <a:gd name="connsiteX1297" fmla="*/ 2707236 w 3489959"/>
                    <a:gd name="connsiteY1297" fmla="*/ 831000 h 1243744"/>
                    <a:gd name="connsiteX1298" fmla="*/ 2685328 w 3489959"/>
                    <a:gd name="connsiteY1298" fmla="*/ 821499 h 1243744"/>
                    <a:gd name="connsiteX1299" fmla="*/ 2675803 w 3489959"/>
                    <a:gd name="connsiteY1299" fmla="*/ 798695 h 1243744"/>
                    <a:gd name="connsiteX1300" fmla="*/ 2685328 w 3489959"/>
                    <a:gd name="connsiteY1300" fmla="*/ 773992 h 1243744"/>
                    <a:gd name="connsiteX1301" fmla="*/ 2940598 w 3489959"/>
                    <a:gd name="connsiteY1301" fmla="*/ 760689 h 1243744"/>
                    <a:gd name="connsiteX1302" fmla="*/ 2920596 w 3489959"/>
                    <a:gd name="connsiteY1302" fmla="*/ 754989 h 1243744"/>
                    <a:gd name="connsiteX1303" fmla="*/ 2879638 w 3489959"/>
                    <a:gd name="connsiteY1303" fmla="*/ 754989 h 1243744"/>
                    <a:gd name="connsiteX1304" fmla="*/ 2879638 w 3489959"/>
                    <a:gd name="connsiteY1304" fmla="*/ 839552 h 1243744"/>
                    <a:gd name="connsiteX1305" fmla="*/ 2921548 w 3489959"/>
                    <a:gd name="connsiteY1305" fmla="*/ 839552 h 1243744"/>
                    <a:gd name="connsiteX1306" fmla="*/ 2944408 w 3489959"/>
                    <a:gd name="connsiteY1306" fmla="*/ 832901 h 1243744"/>
                    <a:gd name="connsiteX1307" fmla="*/ 2952981 w 3489959"/>
                    <a:gd name="connsiteY1307" fmla="*/ 815798 h 1243744"/>
                    <a:gd name="connsiteX1308" fmla="*/ 2933931 w 3489959"/>
                    <a:gd name="connsiteY1308" fmla="*/ 794895 h 1243744"/>
                    <a:gd name="connsiteX1309" fmla="*/ 2948218 w 3489959"/>
                    <a:gd name="connsiteY1309" fmla="*/ 775892 h 1243744"/>
                    <a:gd name="connsiteX1310" fmla="*/ 2940598 w 3489959"/>
                    <a:gd name="connsiteY1310" fmla="*/ 760689 h 1243744"/>
                    <a:gd name="connsiteX1311" fmla="*/ 2892021 w 3489959"/>
                    <a:gd name="connsiteY1311" fmla="*/ 792044 h 1243744"/>
                    <a:gd name="connsiteX1312" fmla="*/ 2892021 w 3489959"/>
                    <a:gd name="connsiteY1312" fmla="*/ 766390 h 1243744"/>
                    <a:gd name="connsiteX1313" fmla="*/ 2918691 w 3489959"/>
                    <a:gd name="connsiteY1313" fmla="*/ 766390 h 1243744"/>
                    <a:gd name="connsiteX1314" fmla="*/ 2932026 w 3489959"/>
                    <a:gd name="connsiteY1314" fmla="*/ 770191 h 1243744"/>
                    <a:gd name="connsiteX1315" fmla="*/ 2936788 w 3489959"/>
                    <a:gd name="connsiteY1315" fmla="*/ 778742 h 1243744"/>
                    <a:gd name="connsiteX1316" fmla="*/ 2932026 w 3489959"/>
                    <a:gd name="connsiteY1316" fmla="*/ 789194 h 1243744"/>
                    <a:gd name="connsiteX1317" fmla="*/ 2918691 w 3489959"/>
                    <a:gd name="connsiteY1317" fmla="*/ 792995 h 1243744"/>
                    <a:gd name="connsiteX1318" fmla="*/ 2892021 w 3489959"/>
                    <a:gd name="connsiteY1318" fmla="*/ 792044 h 1243744"/>
                    <a:gd name="connsiteX1319" fmla="*/ 2918691 w 3489959"/>
                    <a:gd name="connsiteY1319" fmla="*/ 802496 h 1243744"/>
                    <a:gd name="connsiteX1320" fmla="*/ 2934883 w 3489959"/>
                    <a:gd name="connsiteY1320" fmla="*/ 805346 h 1243744"/>
                    <a:gd name="connsiteX1321" fmla="*/ 2940598 w 3489959"/>
                    <a:gd name="connsiteY1321" fmla="*/ 815798 h 1243744"/>
                    <a:gd name="connsiteX1322" fmla="*/ 2935836 w 3489959"/>
                    <a:gd name="connsiteY1322" fmla="*/ 826250 h 1243744"/>
                    <a:gd name="connsiteX1323" fmla="*/ 2921548 w 3489959"/>
                    <a:gd name="connsiteY1323" fmla="*/ 830050 h 1243744"/>
                    <a:gd name="connsiteX1324" fmla="*/ 2893926 w 3489959"/>
                    <a:gd name="connsiteY1324" fmla="*/ 830050 h 1243744"/>
                    <a:gd name="connsiteX1325" fmla="*/ 2893926 w 3489959"/>
                    <a:gd name="connsiteY1325" fmla="*/ 802496 h 1243744"/>
                    <a:gd name="connsiteX1326" fmla="*/ 2918691 w 3489959"/>
                    <a:gd name="connsiteY1326" fmla="*/ 802496 h 1243744"/>
                    <a:gd name="connsiteX1327" fmla="*/ 2856778 w 3489959"/>
                    <a:gd name="connsiteY1327" fmla="*/ 797745 h 1243744"/>
                    <a:gd name="connsiteX1328" fmla="*/ 2843443 w 3489959"/>
                    <a:gd name="connsiteY1328" fmla="*/ 765440 h 1243744"/>
                    <a:gd name="connsiteX1329" fmla="*/ 2812011 w 3489959"/>
                    <a:gd name="connsiteY1329" fmla="*/ 752138 h 1243744"/>
                    <a:gd name="connsiteX1330" fmla="*/ 2779626 w 3489959"/>
                    <a:gd name="connsiteY1330" fmla="*/ 765440 h 1243744"/>
                    <a:gd name="connsiteX1331" fmla="*/ 2766291 w 3489959"/>
                    <a:gd name="connsiteY1331" fmla="*/ 797745 h 1243744"/>
                    <a:gd name="connsiteX1332" fmla="*/ 2779626 w 3489959"/>
                    <a:gd name="connsiteY1332" fmla="*/ 829100 h 1243744"/>
                    <a:gd name="connsiteX1333" fmla="*/ 2811058 w 3489959"/>
                    <a:gd name="connsiteY1333" fmla="*/ 842402 h 1243744"/>
                    <a:gd name="connsiteX1334" fmla="*/ 2843443 w 3489959"/>
                    <a:gd name="connsiteY1334" fmla="*/ 829100 h 1243744"/>
                    <a:gd name="connsiteX1335" fmla="*/ 2856778 w 3489959"/>
                    <a:gd name="connsiteY1335" fmla="*/ 797745 h 1243744"/>
                    <a:gd name="connsiteX1336" fmla="*/ 2833918 w 3489959"/>
                    <a:gd name="connsiteY1336" fmla="*/ 774942 h 1243744"/>
                    <a:gd name="connsiteX1337" fmla="*/ 2843443 w 3489959"/>
                    <a:gd name="connsiteY1337" fmla="*/ 798695 h 1243744"/>
                    <a:gd name="connsiteX1338" fmla="*/ 2834871 w 3489959"/>
                    <a:gd name="connsiteY1338" fmla="*/ 821499 h 1243744"/>
                    <a:gd name="connsiteX1339" fmla="*/ 2812011 w 3489959"/>
                    <a:gd name="connsiteY1339" fmla="*/ 831000 h 1243744"/>
                    <a:gd name="connsiteX1340" fmla="*/ 2789151 w 3489959"/>
                    <a:gd name="connsiteY1340" fmla="*/ 821499 h 1243744"/>
                    <a:gd name="connsiteX1341" fmla="*/ 2779626 w 3489959"/>
                    <a:gd name="connsiteY1341" fmla="*/ 798695 h 1243744"/>
                    <a:gd name="connsiteX1342" fmla="*/ 2788198 w 3489959"/>
                    <a:gd name="connsiteY1342" fmla="*/ 774942 h 1243744"/>
                    <a:gd name="connsiteX1343" fmla="*/ 2810106 w 3489959"/>
                    <a:gd name="connsiteY1343" fmla="*/ 764490 h 1243744"/>
                    <a:gd name="connsiteX1344" fmla="*/ 2833918 w 3489959"/>
                    <a:gd name="connsiteY1344" fmla="*/ 774942 h 1243744"/>
                    <a:gd name="connsiteX1345" fmla="*/ 1093701 w 3489959"/>
                    <a:gd name="connsiteY1345" fmla="*/ 754038 h 1243744"/>
                    <a:gd name="connsiteX1346" fmla="*/ 1061316 w 3489959"/>
                    <a:gd name="connsiteY1346" fmla="*/ 773041 h 1243744"/>
                    <a:gd name="connsiteX1347" fmla="*/ 1061316 w 3489959"/>
                    <a:gd name="connsiteY1347" fmla="*/ 755939 h 1243744"/>
                    <a:gd name="connsiteX1348" fmla="*/ 1047981 w 3489959"/>
                    <a:gd name="connsiteY1348" fmla="*/ 755939 h 1243744"/>
                    <a:gd name="connsiteX1349" fmla="*/ 1047981 w 3489959"/>
                    <a:gd name="connsiteY1349" fmla="*/ 867106 h 1243744"/>
                    <a:gd name="connsiteX1350" fmla="*/ 1061316 w 3489959"/>
                    <a:gd name="connsiteY1350" fmla="*/ 867106 h 1243744"/>
                    <a:gd name="connsiteX1351" fmla="*/ 1061316 w 3489959"/>
                    <a:gd name="connsiteY1351" fmla="*/ 825300 h 1243744"/>
                    <a:gd name="connsiteX1352" fmla="*/ 1093701 w 3489959"/>
                    <a:gd name="connsiteY1352" fmla="*/ 843352 h 1243744"/>
                    <a:gd name="connsiteX1353" fmla="*/ 1122276 w 3489959"/>
                    <a:gd name="connsiteY1353" fmla="*/ 831950 h 1243744"/>
                    <a:gd name="connsiteX1354" fmla="*/ 1134658 w 3489959"/>
                    <a:gd name="connsiteY1354" fmla="*/ 799645 h 1243744"/>
                    <a:gd name="connsiteX1355" fmla="*/ 1122276 w 3489959"/>
                    <a:gd name="connsiteY1355" fmla="*/ 767340 h 1243744"/>
                    <a:gd name="connsiteX1356" fmla="*/ 1093701 w 3489959"/>
                    <a:gd name="connsiteY1356" fmla="*/ 754038 h 1243744"/>
                    <a:gd name="connsiteX1357" fmla="*/ 1069888 w 3489959"/>
                    <a:gd name="connsiteY1357" fmla="*/ 773992 h 1243744"/>
                    <a:gd name="connsiteX1358" fmla="*/ 1090843 w 3489959"/>
                    <a:gd name="connsiteY1358" fmla="*/ 764490 h 1243744"/>
                    <a:gd name="connsiteX1359" fmla="*/ 1111798 w 3489959"/>
                    <a:gd name="connsiteY1359" fmla="*/ 773992 h 1243744"/>
                    <a:gd name="connsiteX1360" fmla="*/ 1120371 w 3489959"/>
                    <a:gd name="connsiteY1360" fmla="*/ 797745 h 1243744"/>
                    <a:gd name="connsiteX1361" fmla="*/ 1112751 w 3489959"/>
                    <a:gd name="connsiteY1361" fmla="*/ 821499 h 1243744"/>
                    <a:gd name="connsiteX1362" fmla="*/ 1090843 w 3489959"/>
                    <a:gd name="connsiteY1362" fmla="*/ 831000 h 1243744"/>
                    <a:gd name="connsiteX1363" fmla="*/ 1069888 w 3489959"/>
                    <a:gd name="connsiteY1363" fmla="*/ 821499 h 1243744"/>
                    <a:gd name="connsiteX1364" fmla="*/ 1060363 w 3489959"/>
                    <a:gd name="connsiteY1364" fmla="*/ 798695 h 1243744"/>
                    <a:gd name="connsiteX1365" fmla="*/ 1069888 w 3489959"/>
                    <a:gd name="connsiteY1365" fmla="*/ 773992 h 1243744"/>
                    <a:gd name="connsiteX1366" fmla="*/ 1852843 w 3489959"/>
                    <a:gd name="connsiteY1366" fmla="*/ 754038 h 1243744"/>
                    <a:gd name="connsiteX1367" fmla="*/ 1820458 w 3489959"/>
                    <a:gd name="connsiteY1367" fmla="*/ 767340 h 1243744"/>
                    <a:gd name="connsiteX1368" fmla="*/ 1807123 w 3489959"/>
                    <a:gd name="connsiteY1368" fmla="*/ 799645 h 1243744"/>
                    <a:gd name="connsiteX1369" fmla="*/ 1820458 w 3489959"/>
                    <a:gd name="connsiteY1369" fmla="*/ 831000 h 1243744"/>
                    <a:gd name="connsiteX1370" fmla="*/ 1851891 w 3489959"/>
                    <a:gd name="connsiteY1370" fmla="*/ 844303 h 1243744"/>
                    <a:gd name="connsiteX1371" fmla="*/ 1884276 w 3489959"/>
                    <a:gd name="connsiteY1371" fmla="*/ 831000 h 1243744"/>
                    <a:gd name="connsiteX1372" fmla="*/ 1897611 w 3489959"/>
                    <a:gd name="connsiteY1372" fmla="*/ 799645 h 1243744"/>
                    <a:gd name="connsiteX1373" fmla="*/ 1884276 w 3489959"/>
                    <a:gd name="connsiteY1373" fmla="*/ 767340 h 1243744"/>
                    <a:gd name="connsiteX1374" fmla="*/ 1852843 w 3489959"/>
                    <a:gd name="connsiteY1374" fmla="*/ 754038 h 1243744"/>
                    <a:gd name="connsiteX1375" fmla="*/ 1821411 w 3489959"/>
                    <a:gd name="connsiteY1375" fmla="*/ 797745 h 1243744"/>
                    <a:gd name="connsiteX1376" fmla="*/ 1829983 w 3489959"/>
                    <a:gd name="connsiteY1376" fmla="*/ 773992 h 1243744"/>
                    <a:gd name="connsiteX1377" fmla="*/ 1852843 w 3489959"/>
                    <a:gd name="connsiteY1377" fmla="*/ 763540 h 1243744"/>
                    <a:gd name="connsiteX1378" fmla="*/ 1875703 w 3489959"/>
                    <a:gd name="connsiteY1378" fmla="*/ 773992 h 1243744"/>
                    <a:gd name="connsiteX1379" fmla="*/ 1885228 w 3489959"/>
                    <a:gd name="connsiteY1379" fmla="*/ 797745 h 1243744"/>
                    <a:gd name="connsiteX1380" fmla="*/ 1876656 w 3489959"/>
                    <a:gd name="connsiteY1380" fmla="*/ 820549 h 1243744"/>
                    <a:gd name="connsiteX1381" fmla="*/ 1853796 w 3489959"/>
                    <a:gd name="connsiteY1381" fmla="*/ 830050 h 1243744"/>
                    <a:gd name="connsiteX1382" fmla="*/ 1831888 w 3489959"/>
                    <a:gd name="connsiteY1382" fmla="*/ 820549 h 1243744"/>
                    <a:gd name="connsiteX1383" fmla="*/ 1821411 w 3489959"/>
                    <a:gd name="connsiteY1383" fmla="*/ 797745 h 1243744"/>
                    <a:gd name="connsiteX1384" fmla="*/ 1981431 w 3489959"/>
                    <a:gd name="connsiteY1384" fmla="*/ 766390 h 1243744"/>
                    <a:gd name="connsiteX1385" fmla="*/ 2029056 w 3489959"/>
                    <a:gd name="connsiteY1385" fmla="*/ 766390 h 1243744"/>
                    <a:gd name="connsiteX1386" fmla="*/ 2029056 w 3489959"/>
                    <a:gd name="connsiteY1386" fmla="*/ 840502 h 1243744"/>
                    <a:gd name="connsiteX1387" fmla="*/ 2042391 w 3489959"/>
                    <a:gd name="connsiteY1387" fmla="*/ 840502 h 1243744"/>
                    <a:gd name="connsiteX1388" fmla="*/ 2042391 w 3489959"/>
                    <a:gd name="connsiteY1388" fmla="*/ 755939 h 1243744"/>
                    <a:gd name="connsiteX1389" fmla="*/ 1969048 w 3489959"/>
                    <a:gd name="connsiteY1389" fmla="*/ 755939 h 1243744"/>
                    <a:gd name="connsiteX1390" fmla="*/ 1969048 w 3489959"/>
                    <a:gd name="connsiteY1390" fmla="*/ 840502 h 1243744"/>
                    <a:gd name="connsiteX1391" fmla="*/ 1982383 w 3489959"/>
                    <a:gd name="connsiteY1391" fmla="*/ 840502 h 1243744"/>
                    <a:gd name="connsiteX1392" fmla="*/ 1981431 w 3489959"/>
                    <a:gd name="connsiteY1392" fmla="*/ 766390 h 1243744"/>
                    <a:gd name="connsiteX1393" fmla="*/ 2083348 w 3489959"/>
                    <a:gd name="connsiteY1393" fmla="*/ 754989 h 1243744"/>
                    <a:gd name="connsiteX1394" fmla="*/ 2070013 w 3489959"/>
                    <a:gd name="connsiteY1394" fmla="*/ 754989 h 1243744"/>
                    <a:gd name="connsiteX1395" fmla="*/ 2070013 w 3489959"/>
                    <a:gd name="connsiteY1395" fmla="*/ 866156 h 1243744"/>
                    <a:gd name="connsiteX1396" fmla="*/ 2083348 w 3489959"/>
                    <a:gd name="connsiteY1396" fmla="*/ 866156 h 1243744"/>
                    <a:gd name="connsiteX1397" fmla="*/ 2083348 w 3489959"/>
                    <a:gd name="connsiteY1397" fmla="*/ 824349 h 1243744"/>
                    <a:gd name="connsiteX1398" fmla="*/ 2115733 w 3489959"/>
                    <a:gd name="connsiteY1398" fmla="*/ 842402 h 1243744"/>
                    <a:gd name="connsiteX1399" fmla="*/ 2144308 w 3489959"/>
                    <a:gd name="connsiteY1399" fmla="*/ 831000 h 1243744"/>
                    <a:gd name="connsiteX1400" fmla="*/ 2156691 w 3489959"/>
                    <a:gd name="connsiteY1400" fmla="*/ 798695 h 1243744"/>
                    <a:gd name="connsiteX1401" fmla="*/ 2144308 w 3489959"/>
                    <a:gd name="connsiteY1401" fmla="*/ 766390 h 1243744"/>
                    <a:gd name="connsiteX1402" fmla="*/ 2115733 w 3489959"/>
                    <a:gd name="connsiteY1402" fmla="*/ 754038 h 1243744"/>
                    <a:gd name="connsiteX1403" fmla="*/ 2083348 w 3489959"/>
                    <a:gd name="connsiteY1403" fmla="*/ 773041 h 1243744"/>
                    <a:gd name="connsiteX1404" fmla="*/ 2083348 w 3489959"/>
                    <a:gd name="connsiteY1404" fmla="*/ 754989 h 1243744"/>
                    <a:gd name="connsiteX1405" fmla="*/ 2091921 w 3489959"/>
                    <a:gd name="connsiteY1405" fmla="*/ 773992 h 1243744"/>
                    <a:gd name="connsiteX1406" fmla="*/ 2112876 w 3489959"/>
                    <a:gd name="connsiteY1406" fmla="*/ 764490 h 1243744"/>
                    <a:gd name="connsiteX1407" fmla="*/ 2133831 w 3489959"/>
                    <a:gd name="connsiteY1407" fmla="*/ 773992 h 1243744"/>
                    <a:gd name="connsiteX1408" fmla="*/ 2142403 w 3489959"/>
                    <a:gd name="connsiteY1408" fmla="*/ 797745 h 1243744"/>
                    <a:gd name="connsiteX1409" fmla="*/ 2133831 w 3489959"/>
                    <a:gd name="connsiteY1409" fmla="*/ 821499 h 1243744"/>
                    <a:gd name="connsiteX1410" fmla="*/ 2111923 w 3489959"/>
                    <a:gd name="connsiteY1410" fmla="*/ 831000 h 1243744"/>
                    <a:gd name="connsiteX1411" fmla="*/ 2090968 w 3489959"/>
                    <a:gd name="connsiteY1411" fmla="*/ 821499 h 1243744"/>
                    <a:gd name="connsiteX1412" fmla="*/ 2081443 w 3489959"/>
                    <a:gd name="connsiteY1412" fmla="*/ 798695 h 1243744"/>
                    <a:gd name="connsiteX1413" fmla="*/ 2091921 w 3489959"/>
                    <a:gd name="connsiteY1413" fmla="*/ 773992 h 1243744"/>
                    <a:gd name="connsiteX1414" fmla="*/ 2263371 w 3489959"/>
                    <a:gd name="connsiteY1414" fmla="*/ 797745 h 1243744"/>
                    <a:gd name="connsiteX1415" fmla="*/ 2250036 w 3489959"/>
                    <a:gd name="connsiteY1415" fmla="*/ 765440 h 1243744"/>
                    <a:gd name="connsiteX1416" fmla="*/ 2217651 w 3489959"/>
                    <a:gd name="connsiteY1416" fmla="*/ 752138 h 1243744"/>
                    <a:gd name="connsiteX1417" fmla="*/ 2186218 w 3489959"/>
                    <a:gd name="connsiteY1417" fmla="*/ 765440 h 1243744"/>
                    <a:gd name="connsiteX1418" fmla="*/ 2172883 w 3489959"/>
                    <a:gd name="connsiteY1418" fmla="*/ 797745 h 1243744"/>
                    <a:gd name="connsiteX1419" fmla="*/ 2186218 w 3489959"/>
                    <a:gd name="connsiteY1419" fmla="*/ 829100 h 1243744"/>
                    <a:gd name="connsiteX1420" fmla="*/ 2217651 w 3489959"/>
                    <a:gd name="connsiteY1420" fmla="*/ 842402 h 1243744"/>
                    <a:gd name="connsiteX1421" fmla="*/ 2250036 w 3489959"/>
                    <a:gd name="connsiteY1421" fmla="*/ 829100 h 1243744"/>
                    <a:gd name="connsiteX1422" fmla="*/ 2263371 w 3489959"/>
                    <a:gd name="connsiteY1422" fmla="*/ 797745 h 1243744"/>
                    <a:gd name="connsiteX1423" fmla="*/ 2241463 w 3489959"/>
                    <a:gd name="connsiteY1423" fmla="*/ 774942 h 1243744"/>
                    <a:gd name="connsiteX1424" fmla="*/ 2250988 w 3489959"/>
                    <a:gd name="connsiteY1424" fmla="*/ 798695 h 1243744"/>
                    <a:gd name="connsiteX1425" fmla="*/ 2242416 w 3489959"/>
                    <a:gd name="connsiteY1425" fmla="*/ 821499 h 1243744"/>
                    <a:gd name="connsiteX1426" fmla="*/ 2219556 w 3489959"/>
                    <a:gd name="connsiteY1426" fmla="*/ 831000 h 1243744"/>
                    <a:gd name="connsiteX1427" fmla="*/ 2197648 w 3489959"/>
                    <a:gd name="connsiteY1427" fmla="*/ 821499 h 1243744"/>
                    <a:gd name="connsiteX1428" fmla="*/ 2188123 w 3489959"/>
                    <a:gd name="connsiteY1428" fmla="*/ 798695 h 1243744"/>
                    <a:gd name="connsiteX1429" fmla="*/ 2196696 w 3489959"/>
                    <a:gd name="connsiteY1429" fmla="*/ 774942 h 1243744"/>
                    <a:gd name="connsiteX1430" fmla="*/ 2218603 w 3489959"/>
                    <a:gd name="connsiteY1430" fmla="*/ 764490 h 1243744"/>
                    <a:gd name="connsiteX1431" fmla="*/ 2241463 w 3489959"/>
                    <a:gd name="connsiteY1431" fmla="*/ 774942 h 1243744"/>
                    <a:gd name="connsiteX1432" fmla="*/ 1316586 w 3489959"/>
                    <a:gd name="connsiteY1432" fmla="*/ 792044 h 1243744"/>
                    <a:gd name="connsiteX1433" fmla="*/ 1268008 w 3489959"/>
                    <a:gd name="connsiteY1433" fmla="*/ 792044 h 1243744"/>
                    <a:gd name="connsiteX1434" fmla="*/ 1268008 w 3489959"/>
                    <a:gd name="connsiteY1434" fmla="*/ 755939 h 1243744"/>
                    <a:gd name="connsiteX1435" fmla="*/ 1254673 w 3489959"/>
                    <a:gd name="connsiteY1435" fmla="*/ 755939 h 1243744"/>
                    <a:gd name="connsiteX1436" fmla="*/ 1254673 w 3489959"/>
                    <a:gd name="connsiteY1436" fmla="*/ 840502 h 1243744"/>
                    <a:gd name="connsiteX1437" fmla="*/ 1268008 w 3489959"/>
                    <a:gd name="connsiteY1437" fmla="*/ 840502 h 1243744"/>
                    <a:gd name="connsiteX1438" fmla="*/ 1268008 w 3489959"/>
                    <a:gd name="connsiteY1438" fmla="*/ 803446 h 1243744"/>
                    <a:gd name="connsiteX1439" fmla="*/ 1316586 w 3489959"/>
                    <a:gd name="connsiteY1439" fmla="*/ 803446 h 1243744"/>
                    <a:gd name="connsiteX1440" fmla="*/ 1316586 w 3489959"/>
                    <a:gd name="connsiteY1440" fmla="*/ 840502 h 1243744"/>
                    <a:gd name="connsiteX1441" fmla="*/ 1329921 w 3489959"/>
                    <a:gd name="connsiteY1441" fmla="*/ 840502 h 1243744"/>
                    <a:gd name="connsiteX1442" fmla="*/ 1329921 w 3489959"/>
                    <a:gd name="connsiteY1442" fmla="*/ 755939 h 1243744"/>
                    <a:gd name="connsiteX1443" fmla="*/ 1316586 w 3489959"/>
                    <a:gd name="connsiteY1443" fmla="*/ 755939 h 1243744"/>
                    <a:gd name="connsiteX1444" fmla="*/ 1316586 w 3489959"/>
                    <a:gd name="connsiteY1444" fmla="*/ 792044 h 1243744"/>
                    <a:gd name="connsiteX1445" fmla="*/ 1222288 w 3489959"/>
                    <a:gd name="connsiteY1445" fmla="*/ 766390 h 1243744"/>
                    <a:gd name="connsiteX1446" fmla="*/ 1192761 w 3489959"/>
                    <a:gd name="connsiteY1446" fmla="*/ 753088 h 1243744"/>
                    <a:gd name="connsiteX1447" fmla="*/ 1163233 w 3489959"/>
                    <a:gd name="connsiteY1447" fmla="*/ 766390 h 1243744"/>
                    <a:gd name="connsiteX1448" fmla="*/ 1151803 w 3489959"/>
                    <a:gd name="connsiteY1448" fmla="*/ 798695 h 1243744"/>
                    <a:gd name="connsiteX1449" fmla="*/ 1164186 w 3489959"/>
                    <a:gd name="connsiteY1449" fmla="*/ 831000 h 1243744"/>
                    <a:gd name="connsiteX1450" fmla="*/ 1193713 w 3489959"/>
                    <a:gd name="connsiteY1450" fmla="*/ 844303 h 1243744"/>
                    <a:gd name="connsiteX1451" fmla="*/ 1228956 w 3489959"/>
                    <a:gd name="connsiteY1451" fmla="*/ 828150 h 1243744"/>
                    <a:gd name="connsiteX1452" fmla="*/ 1221336 w 3489959"/>
                    <a:gd name="connsiteY1452" fmla="*/ 820549 h 1243744"/>
                    <a:gd name="connsiteX1453" fmla="*/ 1194666 w 3489959"/>
                    <a:gd name="connsiteY1453" fmla="*/ 832901 h 1243744"/>
                    <a:gd name="connsiteX1454" fmla="*/ 1174663 w 3489959"/>
                    <a:gd name="connsiteY1454" fmla="*/ 825300 h 1243744"/>
                    <a:gd name="connsiteX1455" fmla="*/ 1165138 w 3489959"/>
                    <a:gd name="connsiteY1455" fmla="*/ 804396 h 1243744"/>
                    <a:gd name="connsiteX1456" fmla="*/ 1232766 w 3489959"/>
                    <a:gd name="connsiteY1456" fmla="*/ 804396 h 1243744"/>
                    <a:gd name="connsiteX1457" fmla="*/ 1232766 w 3489959"/>
                    <a:gd name="connsiteY1457" fmla="*/ 799645 h 1243744"/>
                    <a:gd name="connsiteX1458" fmla="*/ 1222288 w 3489959"/>
                    <a:gd name="connsiteY1458" fmla="*/ 766390 h 1243744"/>
                    <a:gd name="connsiteX1459" fmla="*/ 1211811 w 3489959"/>
                    <a:gd name="connsiteY1459" fmla="*/ 773041 h 1243744"/>
                    <a:gd name="connsiteX1460" fmla="*/ 1219431 w 3489959"/>
                    <a:gd name="connsiteY1460" fmla="*/ 792995 h 1243744"/>
                    <a:gd name="connsiteX1461" fmla="*/ 1165138 w 3489959"/>
                    <a:gd name="connsiteY1461" fmla="*/ 792995 h 1243744"/>
                    <a:gd name="connsiteX1462" fmla="*/ 1173711 w 3489959"/>
                    <a:gd name="connsiteY1462" fmla="*/ 773041 h 1243744"/>
                    <a:gd name="connsiteX1463" fmla="*/ 1192761 w 3489959"/>
                    <a:gd name="connsiteY1463" fmla="*/ 765440 h 1243744"/>
                    <a:gd name="connsiteX1464" fmla="*/ 1211811 w 3489959"/>
                    <a:gd name="connsiteY1464" fmla="*/ 773041 h 1243744"/>
                    <a:gd name="connsiteX1465" fmla="*/ 1430886 w 3489959"/>
                    <a:gd name="connsiteY1465" fmla="*/ 754989 h 1243744"/>
                    <a:gd name="connsiteX1466" fmla="*/ 1418503 w 3489959"/>
                    <a:gd name="connsiteY1466" fmla="*/ 754989 h 1243744"/>
                    <a:gd name="connsiteX1467" fmla="*/ 1418503 w 3489959"/>
                    <a:gd name="connsiteY1467" fmla="*/ 828150 h 1243744"/>
                    <a:gd name="connsiteX1468" fmla="*/ 1370878 w 3489959"/>
                    <a:gd name="connsiteY1468" fmla="*/ 828150 h 1243744"/>
                    <a:gd name="connsiteX1469" fmla="*/ 1370878 w 3489959"/>
                    <a:gd name="connsiteY1469" fmla="*/ 754989 h 1243744"/>
                    <a:gd name="connsiteX1470" fmla="*/ 1357543 w 3489959"/>
                    <a:gd name="connsiteY1470" fmla="*/ 754989 h 1243744"/>
                    <a:gd name="connsiteX1471" fmla="*/ 1357543 w 3489959"/>
                    <a:gd name="connsiteY1471" fmla="*/ 839552 h 1243744"/>
                    <a:gd name="connsiteX1472" fmla="*/ 1430886 w 3489959"/>
                    <a:gd name="connsiteY1472" fmla="*/ 839552 h 1243744"/>
                    <a:gd name="connsiteX1473" fmla="*/ 1430886 w 3489959"/>
                    <a:gd name="connsiteY1473" fmla="*/ 860455 h 1243744"/>
                    <a:gd name="connsiteX1474" fmla="*/ 1441363 w 3489959"/>
                    <a:gd name="connsiteY1474" fmla="*/ 860455 h 1243744"/>
                    <a:gd name="connsiteX1475" fmla="*/ 1443268 w 3489959"/>
                    <a:gd name="connsiteY1475" fmla="*/ 828150 h 1243744"/>
                    <a:gd name="connsiteX1476" fmla="*/ 1429933 w 3489959"/>
                    <a:gd name="connsiteY1476" fmla="*/ 828150 h 1243744"/>
                    <a:gd name="connsiteX1477" fmla="*/ 1430886 w 3489959"/>
                    <a:gd name="connsiteY1477" fmla="*/ 754989 h 1243744"/>
                    <a:gd name="connsiteX1478" fmla="*/ 1710921 w 3489959"/>
                    <a:gd name="connsiteY1478" fmla="*/ 840502 h 1243744"/>
                    <a:gd name="connsiteX1479" fmla="*/ 1724256 w 3489959"/>
                    <a:gd name="connsiteY1479" fmla="*/ 840502 h 1243744"/>
                    <a:gd name="connsiteX1480" fmla="*/ 1724256 w 3489959"/>
                    <a:gd name="connsiteY1480" fmla="*/ 766390 h 1243744"/>
                    <a:gd name="connsiteX1481" fmla="*/ 1771881 w 3489959"/>
                    <a:gd name="connsiteY1481" fmla="*/ 766390 h 1243744"/>
                    <a:gd name="connsiteX1482" fmla="*/ 1771881 w 3489959"/>
                    <a:gd name="connsiteY1482" fmla="*/ 840502 h 1243744"/>
                    <a:gd name="connsiteX1483" fmla="*/ 1785216 w 3489959"/>
                    <a:gd name="connsiteY1483" fmla="*/ 840502 h 1243744"/>
                    <a:gd name="connsiteX1484" fmla="*/ 1785216 w 3489959"/>
                    <a:gd name="connsiteY1484" fmla="*/ 755939 h 1243744"/>
                    <a:gd name="connsiteX1485" fmla="*/ 1711873 w 3489959"/>
                    <a:gd name="connsiteY1485" fmla="*/ 755939 h 1243744"/>
                    <a:gd name="connsiteX1486" fmla="*/ 1710921 w 3489959"/>
                    <a:gd name="connsiteY1486" fmla="*/ 840502 h 1243744"/>
                    <a:gd name="connsiteX1487" fmla="*/ 1569951 w 3489959"/>
                    <a:gd name="connsiteY1487" fmla="*/ 762590 h 1243744"/>
                    <a:gd name="connsiteX1488" fmla="*/ 1561378 w 3489959"/>
                    <a:gd name="connsiteY1488" fmla="*/ 781593 h 1243744"/>
                    <a:gd name="connsiteX1489" fmla="*/ 1568046 w 3489959"/>
                    <a:gd name="connsiteY1489" fmla="*/ 798695 h 1243744"/>
                    <a:gd name="connsiteX1490" fmla="*/ 1585191 w 3489959"/>
                    <a:gd name="connsiteY1490" fmla="*/ 808197 h 1243744"/>
                    <a:gd name="connsiteX1491" fmla="*/ 1558521 w 3489959"/>
                    <a:gd name="connsiteY1491" fmla="*/ 840502 h 1243744"/>
                    <a:gd name="connsiteX1492" fmla="*/ 1574713 w 3489959"/>
                    <a:gd name="connsiteY1492" fmla="*/ 840502 h 1243744"/>
                    <a:gd name="connsiteX1493" fmla="*/ 1588048 w 3489959"/>
                    <a:gd name="connsiteY1493" fmla="*/ 823399 h 1243744"/>
                    <a:gd name="connsiteX1494" fmla="*/ 1598526 w 3489959"/>
                    <a:gd name="connsiteY1494" fmla="*/ 810097 h 1243744"/>
                    <a:gd name="connsiteX1495" fmla="*/ 1621386 w 3489959"/>
                    <a:gd name="connsiteY1495" fmla="*/ 810097 h 1243744"/>
                    <a:gd name="connsiteX1496" fmla="*/ 1621386 w 3489959"/>
                    <a:gd name="connsiteY1496" fmla="*/ 841452 h 1243744"/>
                    <a:gd name="connsiteX1497" fmla="*/ 1634721 w 3489959"/>
                    <a:gd name="connsiteY1497" fmla="*/ 841452 h 1243744"/>
                    <a:gd name="connsiteX1498" fmla="*/ 1634721 w 3489959"/>
                    <a:gd name="connsiteY1498" fmla="*/ 756889 h 1243744"/>
                    <a:gd name="connsiteX1499" fmla="*/ 1594716 w 3489959"/>
                    <a:gd name="connsiteY1499" fmla="*/ 756889 h 1243744"/>
                    <a:gd name="connsiteX1500" fmla="*/ 1569951 w 3489959"/>
                    <a:gd name="connsiteY1500" fmla="*/ 762590 h 1243744"/>
                    <a:gd name="connsiteX1501" fmla="*/ 1620433 w 3489959"/>
                    <a:gd name="connsiteY1501" fmla="*/ 766390 h 1243744"/>
                    <a:gd name="connsiteX1502" fmla="*/ 1620433 w 3489959"/>
                    <a:gd name="connsiteY1502" fmla="*/ 798695 h 1243744"/>
                    <a:gd name="connsiteX1503" fmla="*/ 1593763 w 3489959"/>
                    <a:gd name="connsiteY1503" fmla="*/ 798695 h 1243744"/>
                    <a:gd name="connsiteX1504" fmla="*/ 1579476 w 3489959"/>
                    <a:gd name="connsiteY1504" fmla="*/ 793944 h 1243744"/>
                    <a:gd name="connsiteX1505" fmla="*/ 1573761 w 3489959"/>
                    <a:gd name="connsiteY1505" fmla="*/ 781593 h 1243744"/>
                    <a:gd name="connsiteX1506" fmla="*/ 1579476 w 3489959"/>
                    <a:gd name="connsiteY1506" fmla="*/ 770191 h 1243744"/>
                    <a:gd name="connsiteX1507" fmla="*/ 1593763 w 3489959"/>
                    <a:gd name="connsiteY1507" fmla="*/ 765440 h 1243744"/>
                    <a:gd name="connsiteX1508" fmla="*/ 1620433 w 3489959"/>
                    <a:gd name="connsiteY1508" fmla="*/ 766390 h 1243744"/>
                    <a:gd name="connsiteX1509" fmla="*/ 1536613 w 3489959"/>
                    <a:gd name="connsiteY1509" fmla="*/ 754989 h 1243744"/>
                    <a:gd name="connsiteX1510" fmla="*/ 1524231 w 3489959"/>
                    <a:gd name="connsiteY1510" fmla="*/ 754989 h 1243744"/>
                    <a:gd name="connsiteX1511" fmla="*/ 1473748 w 3489959"/>
                    <a:gd name="connsiteY1511" fmla="*/ 822449 h 1243744"/>
                    <a:gd name="connsiteX1512" fmla="*/ 1473748 w 3489959"/>
                    <a:gd name="connsiteY1512" fmla="*/ 754989 h 1243744"/>
                    <a:gd name="connsiteX1513" fmla="*/ 1460413 w 3489959"/>
                    <a:gd name="connsiteY1513" fmla="*/ 754989 h 1243744"/>
                    <a:gd name="connsiteX1514" fmla="*/ 1460413 w 3489959"/>
                    <a:gd name="connsiteY1514" fmla="*/ 839552 h 1243744"/>
                    <a:gd name="connsiteX1515" fmla="*/ 1472796 w 3489959"/>
                    <a:gd name="connsiteY1515" fmla="*/ 839552 h 1243744"/>
                    <a:gd name="connsiteX1516" fmla="*/ 1524231 w 3489959"/>
                    <a:gd name="connsiteY1516" fmla="*/ 772091 h 1243744"/>
                    <a:gd name="connsiteX1517" fmla="*/ 1524231 w 3489959"/>
                    <a:gd name="connsiteY1517" fmla="*/ 839552 h 1243744"/>
                    <a:gd name="connsiteX1518" fmla="*/ 1537566 w 3489959"/>
                    <a:gd name="connsiteY1518" fmla="*/ 839552 h 1243744"/>
                    <a:gd name="connsiteX1519" fmla="*/ 1536613 w 3489959"/>
                    <a:gd name="connsiteY1519" fmla="*/ 754989 h 1243744"/>
                    <a:gd name="connsiteX1520" fmla="*/ 1026073 w 3489959"/>
                    <a:gd name="connsiteY1520" fmla="*/ 803446 h 1243744"/>
                    <a:gd name="connsiteX1521" fmla="*/ 1026073 w 3489959"/>
                    <a:gd name="connsiteY1521" fmla="*/ 798695 h 1243744"/>
                    <a:gd name="connsiteX1522" fmla="*/ 1015596 w 3489959"/>
                    <a:gd name="connsiteY1522" fmla="*/ 766390 h 1243744"/>
                    <a:gd name="connsiteX1523" fmla="*/ 986068 w 3489959"/>
                    <a:gd name="connsiteY1523" fmla="*/ 753088 h 1243744"/>
                    <a:gd name="connsiteX1524" fmla="*/ 956541 w 3489959"/>
                    <a:gd name="connsiteY1524" fmla="*/ 766390 h 1243744"/>
                    <a:gd name="connsiteX1525" fmla="*/ 945111 w 3489959"/>
                    <a:gd name="connsiteY1525" fmla="*/ 798695 h 1243744"/>
                    <a:gd name="connsiteX1526" fmla="*/ 957493 w 3489959"/>
                    <a:gd name="connsiteY1526" fmla="*/ 831000 h 1243744"/>
                    <a:gd name="connsiteX1527" fmla="*/ 987021 w 3489959"/>
                    <a:gd name="connsiteY1527" fmla="*/ 844303 h 1243744"/>
                    <a:gd name="connsiteX1528" fmla="*/ 1022263 w 3489959"/>
                    <a:gd name="connsiteY1528" fmla="*/ 828150 h 1243744"/>
                    <a:gd name="connsiteX1529" fmla="*/ 1014643 w 3489959"/>
                    <a:gd name="connsiteY1529" fmla="*/ 820549 h 1243744"/>
                    <a:gd name="connsiteX1530" fmla="*/ 987973 w 3489959"/>
                    <a:gd name="connsiteY1530" fmla="*/ 832901 h 1243744"/>
                    <a:gd name="connsiteX1531" fmla="*/ 967971 w 3489959"/>
                    <a:gd name="connsiteY1531" fmla="*/ 825300 h 1243744"/>
                    <a:gd name="connsiteX1532" fmla="*/ 958446 w 3489959"/>
                    <a:gd name="connsiteY1532" fmla="*/ 804396 h 1243744"/>
                    <a:gd name="connsiteX1533" fmla="*/ 1026073 w 3489959"/>
                    <a:gd name="connsiteY1533" fmla="*/ 803446 h 1243744"/>
                    <a:gd name="connsiteX1534" fmla="*/ 958446 w 3489959"/>
                    <a:gd name="connsiteY1534" fmla="*/ 792995 h 1243744"/>
                    <a:gd name="connsiteX1535" fmla="*/ 967018 w 3489959"/>
                    <a:gd name="connsiteY1535" fmla="*/ 773041 h 1243744"/>
                    <a:gd name="connsiteX1536" fmla="*/ 985116 w 3489959"/>
                    <a:gd name="connsiteY1536" fmla="*/ 765440 h 1243744"/>
                    <a:gd name="connsiteX1537" fmla="*/ 1005118 w 3489959"/>
                    <a:gd name="connsiteY1537" fmla="*/ 773041 h 1243744"/>
                    <a:gd name="connsiteX1538" fmla="*/ 1012738 w 3489959"/>
                    <a:gd name="connsiteY1538" fmla="*/ 792995 h 1243744"/>
                    <a:gd name="connsiteX1539" fmla="*/ 958446 w 3489959"/>
                    <a:gd name="connsiteY1539" fmla="*/ 792995 h 1243744"/>
                    <a:gd name="connsiteX1540" fmla="*/ 892723 w 3489959"/>
                    <a:gd name="connsiteY1540" fmla="*/ 842402 h 1243744"/>
                    <a:gd name="connsiteX1541" fmla="*/ 918441 w 3489959"/>
                    <a:gd name="connsiteY1541" fmla="*/ 831000 h 1243744"/>
                    <a:gd name="connsiteX1542" fmla="*/ 927966 w 3489959"/>
                    <a:gd name="connsiteY1542" fmla="*/ 798695 h 1243744"/>
                    <a:gd name="connsiteX1543" fmla="*/ 918441 w 3489959"/>
                    <a:gd name="connsiteY1543" fmla="*/ 766390 h 1243744"/>
                    <a:gd name="connsiteX1544" fmla="*/ 892723 w 3489959"/>
                    <a:gd name="connsiteY1544" fmla="*/ 754989 h 1243744"/>
                    <a:gd name="connsiteX1545" fmla="*/ 871768 w 3489959"/>
                    <a:gd name="connsiteY1545" fmla="*/ 764490 h 1243744"/>
                    <a:gd name="connsiteX1546" fmla="*/ 871768 w 3489959"/>
                    <a:gd name="connsiteY1546" fmla="*/ 727434 h 1243744"/>
                    <a:gd name="connsiteX1547" fmla="*/ 858433 w 3489959"/>
                    <a:gd name="connsiteY1547" fmla="*/ 727434 h 1243744"/>
                    <a:gd name="connsiteX1548" fmla="*/ 858433 w 3489959"/>
                    <a:gd name="connsiteY1548" fmla="*/ 764490 h 1243744"/>
                    <a:gd name="connsiteX1549" fmla="*/ 837478 w 3489959"/>
                    <a:gd name="connsiteY1549" fmla="*/ 754989 h 1243744"/>
                    <a:gd name="connsiteX1550" fmla="*/ 812713 w 3489959"/>
                    <a:gd name="connsiteY1550" fmla="*/ 766390 h 1243744"/>
                    <a:gd name="connsiteX1551" fmla="*/ 802236 w 3489959"/>
                    <a:gd name="connsiteY1551" fmla="*/ 798695 h 1243744"/>
                    <a:gd name="connsiteX1552" fmla="*/ 812713 w 3489959"/>
                    <a:gd name="connsiteY1552" fmla="*/ 831000 h 1243744"/>
                    <a:gd name="connsiteX1553" fmla="*/ 837478 w 3489959"/>
                    <a:gd name="connsiteY1553" fmla="*/ 842402 h 1243744"/>
                    <a:gd name="connsiteX1554" fmla="*/ 858433 w 3489959"/>
                    <a:gd name="connsiteY1554" fmla="*/ 833851 h 1243744"/>
                    <a:gd name="connsiteX1555" fmla="*/ 858433 w 3489959"/>
                    <a:gd name="connsiteY1555" fmla="*/ 866156 h 1243744"/>
                    <a:gd name="connsiteX1556" fmla="*/ 871768 w 3489959"/>
                    <a:gd name="connsiteY1556" fmla="*/ 866156 h 1243744"/>
                    <a:gd name="connsiteX1557" fmla="*/ 871768 w 3489959"/>
                    <a:gd name="connsiteY1557" fmla="*/ 833851 h 1243744"/>
                    <a:gd name="connsiteX1558" fmla="*/ 881293 w 3489959"/>
                    <a:gd name="connsiteY1558" fmla="*/ 840502 h 1243744"/>
                    <a:gd name="connsiteX1559" fmla="*/ 892723 w 3489959"/>
                    <a:gd name="connsiteY1559" fmla="*/ 842402 h 1243744"/>
                    <a:gd name="connsiteX1560" fmla="*/ 889866 w 3489959"/>
                    <a:gd name="connsiteY1560" fmla="*/ 765440 h 1243744"/>
                    <a:gd name="connsiteX1561" fmla="*/ 907963 w 3489959"/>
                    <a:gd name="connsiteY1561" fmla="*/ 773992 h 1243744"/>
                    <a:gd name="connsiteX1562" fmla="*/ 914631 w 3489959"/>
                    <a:gd name="connsiteY1562" fmla="*/ 798695 h 1243744"/>
                    <a:gd name="connsiteX1563" fmla="*/ 890818 w 3489959"/>
                    <a:gd name="connsiteY1563" fmla="*/ 831000 h 1243744"/>
                    <a:gd name="connsiteX1564" fmla="*/ 872721 w 3489959"/>
                    <a:gd name="connsiteY1564" fmla="*/ 823399 h 1243744"/>
                    <a:gd name="connsiteX1565" fmla="*/ 872721 w 3489959"/>
                    <a:gd name="connsiteY1565" fmla="*/ 773992 h 1243744"/>
                    <a:gd name="connsiteX1566" fmla="*/ 889866 w 3489959"/>
                    <a:gd name="connsiteY1566" fmla="*/ 765440 h 1243744"/>
                    <a:gd name="connsiteX1567" fmla="*/ 815571 w 3489959"/>
                    <a:gd name="connsiteY1567" fmla="*/ 797745 h 1243744"/>
                    <a:gd name="connsiteX1568" fmla="*/ 821286 w 3489959"/>
                    <a:gd name="connsiteY1568" fmla="*/ 773041 h 1243744"/>
                    <a:gd name="connsiteX1569" fmla="*/ 839383 w 3489959"/>
                    <a:gd name="connsiteY1569" fmla="*/ 764490 h 1243744"/>
                    <a:gd name="connsiteX1570" fmla="*/ 857481 w 3489959"/>
                    <a:gd name="connsiteY1570" fmla="*/ 772091 h 1243744"/>
                    <a:gd name="connsiteX1571" fmla="*/ 857481 w 3489959"/>
                    <a:gd name="connsiteY1571" fmla="*/ 821499 h 1243744"/>
                    <a:gd name="connsiteX1572" fmla="*/ 839383 w 3489959"/>
                    <a:gd name="connsiteY1572" fmla="*/ 829100 h 1243744"/>
                    <a:gd name="connsiteX1573" fmla="*/ 815571 w 3489959"/>
                    <a:gd name="connsiteY1573" fmla="*/ 797745 h 1243744"/>
                    <a:gd name="connsiteX1574" fmla="*/ 779376 w 3489959"/>
                    <a:gd name="connsiteY1574" fmla="*/ 754989 h 1243744"/>
                    <a:gd name="connsiteX1575" fmla="*/ 766041 w 3489959"/>
                    <a:gd name="connsiteY1575" fmla="*/ 754989 h 1243744"/>
                    <a:gd name="connsiteX1576" fmla="*/ 766041 w 3489959"/>
                    <a:gd name="connsiteY1576" fmla="*/ 791094 h 1243744"/>
                    <a:gd name="connsiteX1577" fmla="*/ 717463 w 3489959"/>
                    <a:gd name="connsiteY1577" fmla="*/ 791094 h 1243744"/>
                    <a:gd name="connsiteX1578" fmla="*/ 717463 w 3489959"/>
                    <a:gd name="connsiteY1578" fmla="*/ 754989 h 1243744"/>
                    <a:gd name="connsiteX1579" fmla="*/ 704128 w 3489959"/>
                    <a:gd name="connsiteY1579" fmla="*/ 754989 h 1243744"/>
                    <a:gd name="connsiteX1580" fmla="*/ 704128 w 3489959"/>
                    <a:gd name="connsiteY1580" fmla="*/ 839552 h 1243744"/>
                    <a:gd name="connsiteX1581" fmla="*/ 717463 w 3489959"/>
                    <a:gd name="connsiteY1581" fmla="*/ 839552 h 1243744"/>
                    <a:gd name="connsiteX1582" fmla="*/ 717463 w 3489959"/>
                    <a:gd name="connsiteY1582" fmla="*/ 802496 h 1243744"/>
                    <a:gd name="connsiteX1583" fmla="*/ 766041 w 3489959"/>
                    <a:gd name="connsiteY1583" fmla="*/ 802496 h 1243744"/>
                    <a:gd name="connsiteX1584" fmla="*/ 766041 w 3489959"/>
                    <a:gd name="connsiteY1584" fmla="*/ 839552 h 1243744"/>
                    <a:gd name="connsiteX1585" fmla="*/ 779376 w 3489959"/>
                    <a:gd name="connsiteY1585" fmla="*/ 839552 h 1243744"/>
                    <a:gd name="connsiteX1586" fmla="*/ 779376 w 3489959"/>
                    <a:gd name="connsiteY1586" fmla="*/ 754989 h 1243744"/>
                    <a:gd name="connsiteX1587" fmla="*/ 606021 w 3489959"/>
                    <a:gd name="connsiteY1587" fmla="*/ 766390 h 1243744"/>
                    <a:gd name="connsiteX1588" fmla="*/ 592686 w 3489959"/>
                    <a:gd name="connsiteY1588" fmla="*/ 798695 h 1243744"/>
                    <a:gd name="connsiteX1589" fmla="*/ 606021 w 3489959"/>
                    <a:gd name="connsiteY1589" fmla="*/ 830050 h 1243744"/>
                    <a:gd name="connsiteX1590" fmla="*/ 637453 w 3489959"/>
                    <a:gd name="connsiteY1590" fmla="*/ 843352 h 1243744"/>
                    <a:gd name="connsiteX1591" fmla="*/ 669838 w 3489959"/>
                    <a:gd name="connsiteY1591" fmla="*/ 830050 h 1243744"/>
                    <a:gd name="connsiteX1592" fmla="*/ 683173 w 3489959"/>
                    <a:gd name="connsiteY1592" fmla="*/ 798695 h 1243744"/>
                    <a:gd name="connsiteX1593" fmla="*/ 669838 w 3489959"/>
                    <a:gd name="connsiteY1593" fmla="*/ 766390 h 1243744"/>
                    <a:gd name="connsiteX1594" fmla="*/ 638406 w 3489959"/>
                    <a:gd name="connsiteY1594" fmla="*/ 753088 h 1243744"/>
                    <a:gd name="connsiteX1595" fmla="*/ 606021 w 3489959"/>
                    <a:gd name="connsiteY1595" fmla="*/ 766390 h 1243744"/>
                    <a:gd name="connsiteX1596" fmla="*/ 606021 w 3489959"/>
                    <a:gd name="connsiteY1596" fmla="*/ 797745 h 1243744"/>
                    <a:gd name="connsiteX1597" fmla="*/ 614593 w 3489959"/>
                    <a:gd name="connsiteY1597" fmla="*/ 773992 h 1243744"/>
                    <a:gd name="connsiteX1598" fmla="*/ 636501 w 3489959"/>
                    <a:gd name="connsiteY1598" fmla="*/ 763540 h 1243744"/>
                    <a:gd name="connsiteX1599" fmla="*/ 659361 w 3489959"/>
                    <a:gd name="connsiteY1599" fmla="*/ 773992 h 1243744"/>
                    <a:gd name="connsiteX1600" fmla="*/ 668886 w 3489959"/>
                    <a:gd name="connsiteY1600" fmla="*/ 797745 h 1243744"/>
                    <a:gd name="connsiteX1601" fmla="*/ 660313 w 3489959"/>
                    <a:gd name="connsiteY1601" fmla="*/ 820549 h 1243744"/>
                    <a:gd name="connsiteX1602" fmla="*/ 637453 w 3489959"/>
                    <a:gd name="connsiteY1602" fmla="*/ 830050 h 1243744"/>
                    <a:gd name="connsiteX1603" fmla="*/ 614593 w 3489959"/>
                    <a:gd name="connsiteY1603" fmla="*/ 820549 h 1243744"/>
                    <a:gd name="connsiteX1604" fmla="*/ 606021 w 3489959"/>
                    <a:gd name="connsiteY1604" fmla="*/ 797745 h 1243744"/>
                    <a:gd name="connsiteX1605" fmla="*/ 528868 w 3489959"/>
                    <a:gd name="connsiteY1605" fmla="*/ 775892 h 1243744"/>
                    <a:gd name="connsiteX1606" fmla="*/ 578398 w 3489959"/>
                    <a:gd name="connsiteY1606" fmla="*/ 725534 h 1243744"/>
                    <a:gd name="connsiteX1607" fmla="*/ 561253 w 3489959"/>
                    <a:gd name="connsiteY1607" fmla="*/ 725534 h 1243744"/>
                    <a:gd name="connsiteX1608" fmla="*/ 495531 w 3489959"/>
                    <a:gd name="connsiteY1608" fmla="*/ 793944 h 1243744"/>
                    <a:gd name="connsiteX1609" fmla="*/ 495531 w 3489959"/>
                    <a:gd name="connsiteY1609" fmla="*/ 725534 h 1243744"/>
                    <a:gd name="connsiteX1610" fmla="*/ 481243 w 3489959"/>
                    <a:gd name="connsiteY1610" fmla="*/ 725534 h 1243744"/>
                    <a:gd name="connsiteX1611" fmla="*/ 481243 w 3489959"/>
                    <a:gd name="connsiteY1611" fmla="*/ 840502 h 1243744"/>
                    <a:gd name="connsiteX1612" fmla="*/ 494578 w 3489959"/>
                    <a:gd name="connsiteY1612" fmla="*/ 840502 h 1243744"/>
                    <a:gd name="connsiteX1613" fmla="*/ 494578 w 3489959"/>
                    <a:gd name="connsiteY1613" fmla="*/ 809147 h 1243744"/>
                    <a:gd name="connsiteX1614" fmla="*/ 518391 w 3489959"/>
                    <a:gd name="connsiteY1614" fmla="*/ 784443 h 1243744"/>
                    <a:gd name="connsiteX1615" fmla="*/ 563158 w 3489959"/>
                    <a:gd name="connsiteY1615" fmla="*/ 840502 h 1243744"/>
                    <a:gd name="connsiteX1616" fmla="*/ 580303 w 3489959"/>
                    <a:gd name="connsiteY1616" fmla="*/ 840502 h 1243744"/>
                    <a:gd name="connsiteX1617" fmla="*/ 528868 w 3489959"/>
                    <a:gd name="connsiteY1617" fmla="*/ 775892 h 1243744"/>
                    <a:gd name="connsiteX1618" fmla="*/ 294553 w 3489959"/>
                    <a:gd name="connsiteY1618" fmla="*/ 756889 h 1243744"/>
                    <a:gd name="connsiteX1619" fmla="*/ 284076 w 3489959"/>
                    <a:gd name="connsiteY1619" fmla="*/ 733135 h 1243744"/>
                    <a:gd name="connsiteX1620" fmla="*/ 257406 w 3489959"/>
                    <a:gd name="connsiteY1620" fmla="*/ 723634 h 1243744"/>
                    <a:gd name="connsiteX1621" fmla="*/ 233593 w 3489959"/>
                    <a:gd name="connsiteY1621" fmla="*/ 730285 h 1243744"/>
                    <a:gd name="connsiteX1622" fmla="*/ 216448 w 3489959"/>
                    <a:gd name="connsiteY1622" fmla="*/ 748337 h 1243744"/>
                    <a:gd name="connsiteX1623" fmla="*/ 225973 w 3489959"/>
                    <a:gd name="connsiteY1623" fmla="*/ 754989 h 1243744"/>
                    <a:gd name="connsiteX1624" fmla="*/ 240261 w 3489959"/>
                    <a:gd name="connsiteY1624" fmla="*/ 739786 h 1243744"/>
                    <a:gd name="connsiteX1625" fmla="*/ 257406 w 3489959"/>
                    <a:gd name="connsiteY1625" fmla="*/ 735035 h 1243744"/>
                    <a:gd name="connsiteX1626" fmla="*/ 274551 w 3489959"/>
                    <a:gd name="connsiteY1626" fmla="*/ 741686 h 1243744"/>
                    <a:gd name="connsiteX1627" fmla="*/ 281218 w 3489959"/>
                    <a:gd name="connsiteY1627" fmla="*/ 757839 h 1243744"/>
                    <a:gd name="connsiteX1628" fmla="*/ 275503 w 3489959"/>
                    <a:gd name="connsiteY1628" fmla="*/ 774942 h 1243744"/>
                    <a:gd name="connsiteX1629" fmla="*/ 257406 w 3489959"/>
                    <a:gd name="connsiteY1629" fmla="*/ 794895 h 1243744"/>
                    <a:gd name="connsiteX1630" fmla="*/ 215496 w 3489959"/>
                    <a:gd name="connsiteY1630" fmla="*/ 831000 h 1243744"/>
                    <a:gd name="connsiteX1631" fmla="*/ 215496 w 3489959"/>
                    <a:gd name="connsiteY1631" fmla="*/ 841452 h 1243744"/>
                    <a:gd name="connsiteX1632" fmla="*/ 295506 w 3489959"/>
                    <a:gd name="connsiteY1632" fmla="*/ 841452 h 1243744"/>
                    <a:gd name="connsiteX1633" fmla="*/ 295506 w 3489959"/>
                    <a:gd name="connsiteY1633" fmla="*/ 830050 h 1243744"/>
                    <a:gd name="connsiteX1634" fmla="*/ 234546 w 3489959"/>
                    <a:gd name="connsiteY1634" fmla="*/ 830050 h 1243744"/>
                    <a:gd name="connsiteX1635" fmla="*/ 265978 w 3489959"/>
                    <a:gd name="connsiteY1635" fmla="*/ 802496 h 1243744"/>
                    <a:gd name="connsiteX1636" fmla="*/ 288838 w 3489959"/>
                    <a:gd name="connsiteY1636" fmla="*/ 778742 h 1243744"/>
                    <a:gd name="connsiteX1637" fmla="*/ 294553 w 3489959"/>
                    <a:gd name="connsiteY1637" fmla="*/ 756889 h 1243744"/>
                    <a:gd name="connsiteX1638" fmla="*/ 388851 w 3489959"/>
                    <a:gd name="connsiteY1638" fmla="*/ 756889 h 1243744"/>
                    <a:gd name="connsiteX1639" fmla="*/ 378373 w 3489959"/>
                    <a:gd name="connsiteY1639" fmla="*/ 733135 h 1243744"/>
                    <a:gd name="connsiteX1640" fmla="*/ 351703 w 3489959"/>
                    <a:gd name="connsiteY1640" fmla="*/ 723634 h 1243744"/>
                    <a:gd name="connsiteX1641" fmla="*/ 327891 w 3489959"/>
                    <a:gd name="connsiteY1641" fmla="*/ 730285 h 1243744"/>
                    <a:gd name="connsiteX1642" fmla="*/ 310746 w 3489959"/>
                    <a:gd name="connsiteY1642" fmla="*/ 748337 h 1243744"/>
                    <a:gd name="connsiteX1643" fmla="*/ 320271 w 3489959"/>
                    <a:gd name="connsiteY1643" fmla="*/ 754989 h 1243744"/>
                    <a:gd name="connsiteX1644" fmla="*/ 334558 w 3489959"/>
                    <a:gd name="connsiteY1644" fmla="*/ 739786 h 1243744"/>
                    <a:gd name="connsiteX1645" fmla="*/ 351703 w 3489959"/>
                    <a:gd name="connsiteY1645" fmla="*/ 735035 h 1243744"/>
                    <a:gd name="connsiteX1646" fmla="*/ 368848 w 3489959"/>
                    <a:gd name="connsiteY1646" fmla="*/ 741686 h 1243744"/>
                    <a:gd name="connsiteX1647" fmla="*/ 375516 w 3489959"/>
                    <a:gd name="connsiteY1647" fmla="*/ 757839 h 1243744"/>
                    <a:gd name="connsiteX1648" fmla="*/ 369801 w 3489959"/>
                    <a:gd name="connsiteY1648" fmla="*/ 774942 h 1243744"/>
                    <a:gd name="connsiteX1649" fmla="*/ 351703 w 3489959"/>
                    <a:gd name="connsiteY1649" fmla="*/ 794895 h 1243744"/>
                    <a:gd name="connsiteX1650" fmla="*/ 309793 w 3489959"/>
                    <a:gd name="connsiteY1650" fmla="*/ 831000 h 1243744"/>
                    <a:gd name="connsiteX1651" fmla="*/ 309793 w 3489959"/>
                    <a:gd name="connsiteY1651" fmla="*/ 841452 h 1243744"/>
                    <a:gd name="connsiteX1652" fmla="*/ 389803 w 3489959"/>
                    <a:gd name="connsiteY1652" fmla="*/ 841452 h 1243744"/>
                    <a:gd name="connsiteX1653" fmla="*/ 389803 w 3489959"/>
                    <a:gd name="connsiteY1653" fmla="*/ 830050 h 1243744"/>
                    <a:gd name="connsiteX1654" fmla="*/ 328843 w 3489959"/>
                    <a:gd name="connsiteY1654" fmla="*/ 830050 h 1243744"/>
                    <a:gd name="connsiteX1655" fmla="*/ 360276 w 3489959"/>
                    <a:gd name="connsiteY1655" fmla="*/ 802496 h 1243744"/>
                    <a:gd name="connsiteX1656" fmla="*/ 383136 w 3489959"/>
                    <a:gd name="connsiteY1656" fmla="*/ 778742 h 1243744"/>
                    <a:gd name="connsiteX1657" fmla="*/ 388851 w 3489959"/>
                    <a:gd name="connsiteY1657" fmla="*/ 756889 h 1243744"/>
                    <a:gd name="connsiteX1658" fmla="*/ 197398 w 3489959"/>
                    <a:gd name="connsiteY1658" fmla="*/ 782543 h 1243744"/>
                    <a:gd name="connsiteX1659" fmla="*/ 183111 w 3489959"/>
                    <a:gd name="connsiteY1659" fmla="*/ 740736 h 1243744"/>
                    <a:gd name="connsiteX1660" fmla="*/ 147868 w 3489959"/>
                    <a:gd name="connsiteY1660" fmla="*/ 723634 h 1243744"/>
                    <a:gd name="connsiteX1661" fmla="*/ 112626 w 3489959"/>
                    <a:gd name="connsiteY1661" fmla="*/ 740736 h 1243744"/>
                    <a:gd name="connsiteX1662" fmla="*/ 98338 w 3489959"/>
                    <a:gd name="connsiteY1662" fmla="*/ 782543 h 1243744"/>
                    <a:gd name="connsiteX1663" fmla="*/ 112626 w 3489959"/>
                    <a:gd name="connsiteY1663" fmla="*/ 824349 h 1243744"/>
                    <a:gd name="connsiteX1664" fmla="*/ 147868 w 3489959"/>
                    <a:gd name="connsiteY1664" fmla="*/ 841452 h 1243744"/>
                    <a:gd name="connsiteX1665" fmla="*/ 183111 w 3489959"/>
                    <a:gd name="connsiteY1665" fmla="*/ 824349 h 1243744"/>
                    <a:gd name="connsiteX1666" fmla="*/ 197398 w 3489959"/>
                    <a:gd name="connsiteY1666" fmla="*/ 782543 h 1243744"/>
                    <a:gd name="connsiteX1667" fmla="*/ 174538 w 3489959"/>
                    <a:gd name="connsiteY1667" fmla="*/ 749288 h 1243744"/>
                    <a:gd name="connsiteX1668" fmla="*/ 184063 w 3489959"/>
                    <a:gd name="connsiteY1668" fmla="*/ 782543 h 1243744"/>
                    <a:gd name="connsiteX1669" fmla="*/ 174538 w 3489959"/>
                    <a:gd name="connsiteY1669" fmla="*/ 816748 h 1243744"/>
                    <a:gd name="connsiteX1670" fmla="*/ 148821 w 3489959"/>
                    <a:gd name="connsiteY1670" fmla="*/ 831000 h 1243744"/>
                    <a:gd name="connsiteX1671" fmla="*/ 123103 w 3489959"/>
                    <a:gd name="connsiteY1671" fmla="*/ 816748 h 1243744"/>
                    <a:gd name="connsiteX1672" fmla="*/ 112626 w 3489959"/>
                    <a:gd name="connsiteY1672" fmla="*/ 783493 h 1243744"/>
                    <a:gd name="connsiteX1673" fmla="*/ 123103 w 3489959"/>
                    <a:gd name="connsiteY1673" fmla="*/ 750238 h 1243744"/>
                    <a:gd name="connsiteX1674" fmla="*/ 148821 w 3489959"/>
                    <a:gd name="connsiteY1674" fmla="*/ 735986 h 1243744"/>
                    <a:gd name="connsiteX1675" fmla="*/ 174538 w 3489959"/>
                    <a:gd name="connsiteY1675" fmla="*/ 749288 h 1243744"/>
                    <a:gd name="connsiteX1676" fmla="*/ 2136 w 3489959"/>
                    <a:gd name="connsiteY1676" fmla="*/ 748337 h 1243744"/>
                    <a:gd name="connsiteX1677" fmla="*/ 11661 w 3489959"/>
                    <a:gd name="connsiteY1677" fmla="*/ 754989 h 1243744"/>
                    <a:gd name="connsiteX1678" fmla="*/ 25948 w 3489959"/>
                    <a:gd name="connsiteY1678" fmla="*/ 739786 h 1243744"/>
                    <a:gd name="connsiteX1679" fmla="*/ 43093 w 3489959"/>
                    <a:gd name="connsiteY1679" fmla="*/ 735035 h 1243744"/>
                    <a:gd name="connsiteX1680" fmla="*/ 60238 w 3489959"/>
                    <a:gd name="connsiteY1680" fmla="*/ 741686 h 1243744"/>
                    <a:gd name="connsiteX1681" fmla="*/ 67858 w 3489959"/>
                    <a:gd name="connsiteY1681" fmla="*/ 757839 h 1243744"/>
                    <a:gd name="connsiteX1682" fmla="*/ 62143 w 3489959"/>
                    <a:gd name="connsiteY1682" fmla="*/ 774942 h 1243744"/>
                    <a:gd name="connsiteX1683" fmla="*/ 44046 w 3489959"/>
                    <a:gd name="connsiteY1683" fmla="*/ 794895 h 1243744"/>
                    <a:gd name="connsiteX1684" fmla="*/ 2136 w 3489959"/>
                    <a:gd name="connsiteY1684" fmla="*/ 831000 h 1243744"/>
                    <a:gd name="connsiteX1685" fmla="*/ 2136 w 3489959"/>
                    <a:gd name="connsiteY1685" fmla="*/ 841452 h 1243744"/>
                    <a:gd name="connsiteX1686" fmla="*/ 82146 w 3489959"/>
                    <a:gd name="connsiteY1686" fmla="*/ 841452 h 1243744"/>
                    <a:gd name="connsiteX1687" fmla="*/ 82146 w 3489959"/>
                    <a:gd name="connsiteY1687" fmla="*/ 830050 h 1243744"/>
                    <a:gd name="connsiteX1688" fmla="*/ 21186 w 3489959"/>
                    <a:gd name="connsiteY1688" fmla="*/ 830050 h 1243744"/>
                    <a:gd name="connsiteX1689" fmla="*/ 52618 w 3489959"/>
                    <a:gd name="connsiteY1689" fmla="*/ 802496 h 1243744"/>
                    <a:gd name="connsiteX1690" fmla="*/ 75478 w 3489959"/>
                    <a:gd name="connsiteY1690" fmla="*/ 778742 h 1243744"/>
                    <a:gd name="connsiteX1691" fmla="*/ 81193 w 3489959"/>
                    <a:gd name="connsiteY1691" fmla="*/ 758789 h 1243744"/>
                    <a:gd name="connsiteX1692" fmla="*/ 71668 w 3489959"/>
                    <a:gd name="connsiteY1692" fmla="*/ 735035 h 1243744"/>
                    <a:gd name="connsiteX1693" fmla="*/ 44998 w 3489959"/>
                    <a:gd name="connsiteY1693" fmla="*/ 725534 h 1243744"/>
                    <a:gd name="connsiteX1694" fmla="*/ 21186 w 3489959"/>
                    <a:gd name="connsiteY1694" fmla="*/ 732185 h 1243744"/>
                    <a:gd name="connsiteX1695" fmla="*/ 2136 w 3489959"/>
                    <a:gd name="connsiteY1695" fmla="*/ 748337 h 1243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  <a:cxn ang="0">
                      <a:pos x="connsiteX1011" y="connsiteY1011"/>
                    </a:cxn>
                    <a:cxn ang="0">
                      <a:pos x="connsiteX1012" y="connsiteY1012"/>
                    </a:cxn>
                    <a:cxn ang="0">
                      <a:pos x="connsiteX1013" y="connsiteY1013"/>
                    </a:cxn>
                    <a:cxn ang="0">
                      <a:pos x="connsiteX1014" y="connsiteY1014"/>
                    </a:cxn>
                    <a:cxn ang="0">
                      <a:pos x="connsiteX1015" y="connsiteY1015"/>
                    </a:cxn>
                    <a:cxn ang="0">
                      <a:pos x="connsiteX1016" y="connsiteY1016"/>
                    </a:cxn>
                    <a:cxn ang="0">
                      <a:pos x="connsiteX1017" y="connsiteY1017"/>
                    </a:cxn>
                    <a:cxn ang="0">
                      <a:pos x="connsiteX1018" y="connsiteY1018"/>
                    </a:cxn>
                    <a:cxn ang="0">
                      <a:pos x="connsiteX1019" y="connsiteY1019"/>
                    </a:cxn>
                    <a:cxn ang="0">
                      <a:pos x="connsiteX1020" y="connsiteY1020"/>
                    </a:cxn>
                    <a:cxn ang="0">
                      <a:pos x="connsiteX1021" y="connsiteY1021"/>
                    </a:cxn>
                    <a:cxn ang="0">
                      <a:pos x="connsiteX1022" y="connsiteY1022"/>
                    </a:cxn>
                    <a:cxn ang="0">
                      <a:pos x="connsiteX1023" y="connsiteY1023"/>
                    </a:cxn>
                    <a:cxn ang="0">
                      <a:pos x="connsiteX1024" y="connsiteY1024"/>
                    </a:cxn>
                    <a:cxn ang="0">
                      <a:pos x="connsiteX1025" y="connsiteY1025"/>
                    </a:cxn>
                    <a:cxn ang="0">
                      <a:pos x="connsiteX1026" y="connsiteY1026"/>
                    </a:cxn>
                    <a:cxn ang="0">
                      <a:pos x="connsiteX1027" y="connsiteY1027"/>
                    </a:cxn>
                    <a:cxn ang="0">
                      <a:pos x="connsiteX1028" y="connsiteY1028"/>
                    </a:cxn>
                    <a:cxn ang="0">
                      <a:pos x="connsiteX1029" y="connsiteY1029"/>
                    </a:cxn>
                    <a:cxn ang="0">
                      <a:pos x="connsiteX1030" y="connsiteY1030"/>
                    </a:cxn>
                    <a:cxn ang="0">
                      <a:pos x="connsiteX1031" y="connsiteY1031"/>
                    </a:cxn>
                    <a:cxn ang="0">
                      <a:pos x="connsiteX1032" y="connsiteY1032"/>
                    </a:cxn>
                    <a:cxn ang="0">
                      <a:pos x="connsiteX1033" y="connsiteY1033"/>
                    </a:cxn>
                    <a:cxn ang="0">
                      <a:pos x="connsiteX1034" y="connsiteY1034"/>
                    </a:cxn>
                    <a:cxn ang="0">
                      <a:pos x="connsiteX1035" y="connsiteY1035"/>
                    </a:cxn>
                    <a:cxn ang="0">
                      <a:pos x="connsiteX1036" y="connsiteY1036"/>
                    </a:cxn>
                    <a:cxn ang="0">
                      <a:pos x="connsiteX1037" y="connsiteY1037"/>
                    </a:cxn>
                    <a:cxn ang="0">
                      <a:pos x="connsiteX1038" y="connsiteY1038"/>
                    </a:cxn>
                    <a:cxn ang="0">
                      <a:pos x="connsiteX1039" y="connsiteY1039"/>
                    </a:cxn>
                    <a:cxn ang="0">
                      <a:pos x="connsiteX1040" y="connsiteY1040"/>
                    </a:cxn>
                    <a:cxn ang="0">
                      <a:pos x="connsiteX1041" y="connsiteY1041"/>
                    </a:cxn>
                    <a:cxn ang="0">
                      <a:pos x="connsiteX1042" y="connsiteY1042"/>
                    </a:cxn>
                    <a:cxn ang="0">
                      <a:pos x="connsiteX1043" y="connsiteY1043"/>
                    </a:cxn>
                    <a:cxn ang="0">
                      <a:pos x="connsiteX1044" y="connsiteY1044"/>
                    </a:cxn>
                    <a:cxn ang="0">
                      <a:pos x="connsiteX1045" y="connsiteY1045"/>
                    </a:cxn>
                    <a:cxn ang="0">
                      <a:pos x="connsiteX1046" y="connsiteY1046"/>
                    </a:cxn>
                    <a:cxn ang="0">
                      <a:pos x="connsiteX1047" y="connsiteY1047"/>
                    </a:cxn>
                    <a:cxn ang="0">
                      <a:pos x="connsiteX1048" y="connsiteY1048"/>
                    </a:cxn>
                    <a:cxn ang="0">
                      <a:pos x="connsiteX1049" y="connsiteY1049"/>
                    </a:cxn>
                    <a:cxn ang="0">
                      <a:pos x="connsiteX1050" y="connsiteY1050"/>
                    </a:cxn>
                    <a:cxn ang="0">
                      <a:pos x="connsiteX1051" y="connsiteY1051"/>
                    </a:cxn>
                    <a:cxn ang="0">
                      <a:pos x="connsiteX1052" y="connsiteY1052"/>
                    </a:cxn>
                    <a:cxn ang="0">
                      <a:pos x="connsiteX1053" y="connsiteY1053"/>
                    </a:cxn>
                    <a:cxn ang="0">
                      <a:pos x="connsiteX1054" y="connsiteY1054"/>
                    </a:cxn>
                    <a:cxn ang="0">
                      <a:pos x="connsiteX1055" y="connsiteY1055"/>
                    </a:cxn>
                    <a:cxn ang="0">
                      <a:pos x="connsiteX1056" y="connsiteY1056"/>
                    </a:cxn>
                    <a:cxn ang="0">
                      <a:pos x="connsiteX1057" y="connsiteY1057"/>
                    </a:cxn>
                    <a:cxn ang="0">
                      <a:pos x="connsiteX1058" y="connsiteY1058"/>
                    </a:cxn>
                    <a:cxn ang="0">
                      <a:pos x="connsiteX1059" y="connsiteY1059"/>
                    </a:cxn>
                    <a:cxn ang="0">
                      <a:pos x="connsiteX1060" y="connsiteY1060"/>
                    </a:cxn>
                    <a:cxn ang="0">
                      <a:pos x="connsiteX1061" y="connsiteY1061"/>
                    </a:cxn>
                    <a:cxn ang="0">
                      <a:pos x="connsiteX1062" y="connsiteY1062"/>
                    </a:cxn>
                    <a:cxn ang="0">
                      <a:pos x="connsiteX1063" y="connsiteY1063"/>
                    </a:cxn>
                    <a:cxn ang="0">
                      <a:pos x="connsiteX1064" y="connsiteY1064"/>
                    </a:cxn>
                    <a:cxn ang="0">
                      <a:pos x="connsiteX1065" y="connsiteY1065"/>
                    </a:cxn>
                    <a:cxn ang="0">
                      <a:pos x="connsiteX1066" y="connsiteY1066"/>
                    </a:cxn>
                    <a:cxn ang="0">
                      <a:pos x="connsiteX1067" y="connsiteY1067"/>
                    </a:cxn>
                    <a:cxn ang="0">
                      <a:pos x="connsiteX1068" y="connsiteY1068"/>
                    </a:cxn>
                    <a:cxn ang="0">
                      <a:pos x="connsiteX1069" y="connsiteY1069"/>
                    </a:cxn>
                    <a:cxn ang="0">
                      <a:pos x="connsiteX1070" y="connsiteY1070"/>
                    </a:cxn>
                    <a:cxn ang="0">
                      <a:pos x="connsiteX1071" y="connsiteY1071"/>
                    </a:cxn>
                    <a:cxn ang="0">
                      <a:pos x="connsiteX1072" y="connsiteY1072"/>
                    </a:cxn>
                    <a:cxn ang="0">
                      <a:pos x="connsiteX1073" y="connsiteY1073"/>
                    </a:cxn>
                    <a:cxn ang="0">
                      <a:pos x="connsiteX1074" y="connsiteY1074"/>
                    </a:cxn>
                    <a:cxn ang="0">
                      <a:pos x="connsiteX1075" y="connsiteY1075"/>
                    </a:cxn>
                    <a:cxn ang="0">
                      <a:pos x="connsiteX1076" y="connsiteY1076"/>
                    </a:cxn>
                    <a:cxn ang="0">
                      <a:pos x="connsiteX1077" y="connsiteY1077"/>
                    </a:cxn>
                    <a:cxn ang="0">
                      <a:pos x="connsiteX1078" y="connsiteY1078"/>
                    </a:cxn>
                    <a:cxn ang="0">
                      <a:pos x="connsiteX1079" y="connsiteY1079"/>
                    </a:cxn>
                    <a:cxn ang="0">
                      <a:pos x="connsiteX1080" y="connsiteY1080"/>
                    </a:cxn>
                    <a:cxn ang="0">
                      <a:pos x="connsiteX1081" y="connsiteY1081"/>
                    </a:cxn>
                    <a:cxn ang="0">
                      <a:pos x="connsiteX1082" y="connsiteY1082"/>
                    </a:cxn>
                    <a:cxn ang="0">
                      <a:pos x="connsiteX1083" y="connsiteY1083"/>
                    </a:cxn>
                    <a:cxn ang="0">
                      <a:pos x="connsiteX1084" y="connsiteY1084"/>
                    </a:cxn>
                    <a:cxn ang="0">
                      <a:pos x="connsiteX1085" y="connsiteY1085"/>
                    </a:cxn>
                    <a:cxn ang="0">
                      <a:pos x="connsiteX1086" y="connsiteY1086"/>
                    </a:cxn>
                    <a:cxn ang="0">
                      <a:pos x="connsiteX1087" y="connsiteY1087"/>
                    </a:cxn>
                    <a:cxn ang="0">
                      <a:pos x="connsiteX1088" y="connsiteY1088"/>
                    </a:cxn>
                    <a:cxn ang="0">
                      <a:pos x="connsiteX1089" y="connsiteY1089"/>
                    </a:cxn>
                    <a:cxn ang="0">
                      <a:pos x="connsiteX1090" y="connsiteY1090"/>
                    </a:cxn>
                    <a:cxn ang="0">
                      <a:pos x="connsiteX1091" y="connsiteY1091"/>
                    </a:cxn>
                    <a:cxn ang="0">
                      <a:pos x="connsiteX1092" y="connsiteY1092"/>
                    </a:cxn>
                    <a:cxn ang="0">
                      <a:pos x="connsiteX1093" y="connsiteY1093"/>
                    </a:cxn>
                    <a:cxn ang="0">
                      <a:pos x="connsiteX1094" y="connsiteY1094"/>
                    </a:cxn>
                    <a:cxn ang="0">
                      <a:pos x="connsiteX1095" y="connsiteY1095"/>
                    </a:cxn>
                    <a:cxn ang="0">
                      <a:pos x="connsiteX1096" y="connsiteY1096"/>
                    </a:cxn>
                    <a:cxn ang="0">
                      <a:pos x="connsiteX1097" y="connsiteY1097"/>
                    </a:cxn>
                    <a:cxn ang="0">
                      <a:pos x="connsiteX1098" y="connsiteY1098"/>
                    </a:cxn>
                    <a:cxn ang="0">
                      <a:pos x="connsiteX1099" y="connsiteY1099"/>
                    </a:cxn>
                    <a:cxn ang="0">
                      <a:pos x="connsiteX1100" y="connsiteY1100"/>
                    </a:cxn>
                    <a:cxn ang="0">
                      <a:pos x="connsiteX1101" y="connsiteY1101"/>
                    </a:cxn>
                    <a:cxn ang="0">
                      <a:pos x="connsiteX1102" y="connsiteY1102"/>
                    </a:cxn>
                    <a:cxn ang="0">
                      <a:pos x="connsiteX1103" y="connsiteY1103"/>
                    </a:cxn>
                    <a:cxn ang="0">
                      <a:pos x="connsiteX1104" y="connsiteY1104"/>
                    </a:cxn>
                    <a:cxn ang="0">
                      <a:pos x="connsiteX1105" y="connsiteY1105"/>
                    </a:cxn>
                    <a:cxn ang="0">
                      <a:pos x="connsiteX1106" y="connsiteY1106"/>
                    </a:cxn>
                    <a:cxn ang="0">
                      <a:pos x="connsiteX1107" y="connsiteY1107"/>
                    </a:cxn>
                    <a:cxn ang="0">
                      <a:pos x="connsiteX1108" y="connsiteY1108"/>
                    </a:cxn>
                    <a:cxn ang="0">
                      <a:pos x="connsiteX1109" y="connsiteY1109"/>
                    </a:cxn>
                    <a:cxn ang="0">
                      <a:pos x="connsiteX1110" y="connsiteY1110"/>
                    </a:cxn>
                    <a:cxn ang="0">
                      <a:pos x="connsiteX1111" y="connsiteY1111"/>
                    </a:cxn>
                    <a:cxn ang="0">
                      <a:pos x="connsiteX1112" y="connsiteY1112"/>
                    </a:cxn>
                    <a:cxn ang="0">
                      <a:pos x="connsiteX1113" y="connsiteY1113"/>
                    </a:cxn>
                    <a:cxn ang="0">
                      <a:pos x="connsiteX1114" y="connsiteY1114"/>
                    </a:cxn>
                    <a:cxn ang="0">
                      <a:pos x="connsiteX1115" y="connsiteY1115"/>
                    </a:cxn>
                    <a:cxn ang="0">
                      <a:pos x="connsiteX1116" y="connsiteY1116"/>
                    </a:cxn>
                    <a:cxn ang="0">
                      <a:pos x="connsiteX1117" y="connsiteY1117"/>
                    </a:cxn>
                    <a:cxn ang="0">
                      <a:pos x="connsiteX1118" y="connsiteY1118"/>
                    </a:cxn>
                    <a:cxn ang="0">
                      <a:pos x="connsiteX1119" y="connsiteY1119"/>
                    </a:cxn>
                    <a:cxn ang="0">
                      <a:pos x="connsiteX1120" y="connsiteY1120"/>
                    </a:cxn>
                    <a:cxn ang="0">
                      <a:pos x="connsiteX1121" y="connsiteY1121"/>
                    </a:cxn>
                    <a:cxn ang="0">
                      <a:pos x="connsiteX1122" y="connsiteY1122"/>
                    </a:cxn>
                    <a:cxn ang="0">
                      <a:pos x="connsiteX1123" y="connsiteY1123"/>
                    </a:cxn>
                    <a:cxn ang="0">
                      <a:pos x="connsiteX1124" y="connsiteY1124"/>
                    </a:cxn>
                    <a:cxn ang="0">
                      <a:pos x="connsiteX1125" y="connsiteY1125"/>
                    </a:cxn>
                    <a:cxn ang="0">
                      <a:pos x="connsiteX1126" y="connsiteY1126"/>
                    </a:cxn>
                    <a:cxn ang="0">
                      <a:pos x="connsiteX1127" y="connsiteY1127"/>
                    </a:cxn>
                    <a:cxn ang="0">
                      <a:pos x="connsiteX1128" y="connsiteY1128"/>
                    </a:cxn>
                    <a:cxn ang="0">
                      <a:pos x="connsiteX1129" y="connsiteY1129"/>
                    </a:cxn>
                    <a:cxn ang="0">
                      <a:pos x="connsiteX1130" y="connsiteY1130"/>
                    </a:cxn>
                    <a:cxn ang="0">
                      <a:pos x="connsiteX1131" y="connsiteY1131"/>
                    </a:cxn>
                    <a:cxn ang="0">
                      <a:pos x="connsiteX1132" y="connsiteY1132"/>
                    </a:cxn>
                    <a:cxn ang="0">
                      <a:pos x="connsiteX1133" y="connsiteY1133"/>
                    </a:cxn>
                    <a:cxn ang="0">
                      <a:pos x="connsiteX1134" y="connsiteY1134"/>
                    </a:cxn>
                    <a:cxn ang="0">
                      <a:pos x="connsiteX1135" y="connsiteY1135"/>
                    </a:cxn>
                    <a:cxn ang="0">
                      <a:pos x="connsiteX1136" y="connsiteY1136"/>
                    </a:cxn>
                    <a:cxn ang="0">
                      <a:pos x="connsiteX1137" y="connsiteY1137"/>
                    </a:cxn>
                    <a:cxn ang="0">
                      <a:pos x="connsiteX1138" y="connsiteY1138"/>
                    </a:cxn>
                    <a:cxn ang="0">
                      <a:pos x="connsiteX1139" y="connsiteY1139"/>
                    </a:cxn>
                    <a:cxn ang="0">
                      <a:pos x="connsiteX1140" y="connsiteY1140"/>
                    </a:cxn>
                    <a:cxn ang="0">
                      <a:pos x="connsiteX1141" y="connsiteY1141"/>
                    </a:cxn>
                    <a:cxn ang="0">
                      <a:pos x="connsiteX1142" y="connsiteY1142"/>
                    </a:cxn>
                    <a:cxn ang="0">
                      <a:pos x="connsiteX1143" y="connsiteY1143"/>
                    </a:cxn>
                    <a:cxn ang="0">
                      <a:pos x="connsiteX1144" y="connsiteY1144"/>
                    </a:cxn>
                    <a:cxn ang="0">
                      <a:pos x="connsiteX1145" y="connsiteY1145"/>
                    </a:cxn>
                    <a:cxn ang="0">
                      <a:pos x="connsiteX1146" y="connsiteY1146"/>
                    </a:cxn>
                    <a:cxn ang="0">
                      <a:pos x="connsiteX1147" y="connsiteY1147"/>
                    </a:cxn>
                    <a:cxn ang="0">
                      <a:pos x="connsiteX1148" y="connsiteY1148"/>
                    </a:cxn>
                    <a:cxn ang="0">
                      <a:pos x="connsiteX1149" y="connsiteY1149"/>
                    </a:cxn>
                    <a:cxn ang="0">
                      <a:pos x="connsiteX1150" y="connsiteY1150"/>
                    </a:cxn>
                    <a:cxn ang="0">
                      <a:pos x="connsiteX1151" y="connsiteY1151"/>
                    </a:cxn>
                    <a:cxn ang="0">
                      <a:pos x="connsiteX1152" y="connsiteY1152"/>
                    </a:cxn>
                    <a:cxn ang="0">
                      <a:pos x="connsiteX1153" y="connsiteY1153"/>
                    </a:cxn>
                    <a:cxn ang="0">
                      <a:pos x="connsiteX1154" y="connsiteY1154"/>
                    </a:cxn>
                    <a:cxn ang="0">
                      <a:pos x="connsiteX1155" y="connsiteY1155"/>
                    </a:cxn>
                    <a:cxn ang="0">
                      <a:pos x="connsiteX1156" y="connsiteY1156"/>
                    </a:cxn>
                    <a:cxn ang="0">
                      <a:pos x="connsiteX1157" y="connsiteY1157"/>
                    </a:cxn>
                    <a:cxn ang="0">
                      <a:pos x="connsiteX1158" y="connsiteY1158"/>
                    </a:cxn>
                    <a:cxn ang="0">
                      <a:pos x="connsiteX1159" y="connsiteY1159"/>
                    </a:cxn>
                    <a:cxn ang="0">
                      <a:pos x="connsiteX1160" y="connsiteY1160"/>
                    </a:cxn>
                    <a:cxn ang="0">
                      <a:pos x="connsiteX1161" y="connsiteY1161"/>
                    </a:cxn>
                    <a:cxn ang="0">
                      <a:pos x="connsiteX1162" y="connsiteY1162"/>
                    </a:cxn>
                    <a:cxn ang="0">
                      <a:pos x="connsiteX1163" y="connsiteY1163"/>
                    </a:cxn>
                    <a:cxn ang="0">
                      <a:pos x="connsiteX1164" y="connsiteY1164"/>
                    </a:cxn>
                    <a:cxn ang="0">
                      <a:pos x="connsiteX1165" y="connsiteY1165"/>
                    </a:cxn>
                    <a:cxn ang="0">
                      <a:pos x="connsiteX1166" y="connsiteY1166"/>
                    </a:cxn>
                    <a:cxn ang="0">
                      <a:pos x="connsiteX1167" y="connsiteY1167"/>
                    </a:cxn>
                    <a:cxn ang="0">
                      <a:pos x="connsiteX1168" y="connsiteY1168"/>
                    </a:cxn>
                    <a:cxn ang="0">
                      <a:pos x="connsiteX1169" y="connsiteY1169"/>
                    </a:cxn>
                    <a:cxn ang="0">
                      <a:pos x="connsiteX1170" y="connsiteY1170"/>
                    </a:cxn>
                    <a:cxn ang="0">
                      <a:pos x="connsiteX1171" y="connsiteY1171"/>
                    </a:cxn>
                    <a:cxn ang="0">
                      <a:pos x="connsiteX1172" y="connsiteY1172"/>
                    </a:cxn>
                    <a:cxn ang="0">
                      <a:pos x="connsiteX1173" y="connsiteY1173"/>
                    </a:cxn>
                    <a:cxn ang="0">
                      <a:pos x="connsiteX1174" y="connsiteY1174"/>
                    </a:cxn>
                    <a:cxn ang="0">
                      <a:pos x="connsiteX1175" y="connsiteY1175"/>
                    </a:cxn>
                    <a:cxn ang="0">
                      <a:pos x="connsiteX1176" y="connsiteY1176"/>
                    </a:cxn>
                    <a:cxn ang="0">
                      <a:pos x="connsiteX1177" y="connsiteY1177"/>
                    </a:cxn>
                    <a:cxn ang="0">
                      <a:pos x="connsiteX1178" y="connsiteY1178"/>
                    </a:cxn>
                    <a:cxn ang="0">
                      <a:pos x="connsiteX1179" y="connsiteY1179"/>
                    </a:cxn>
                    <a:cxn ang="0">
                      <a:pos x="connsiteX1180" y="connsiteY1180"/>
                    </a:cxn>
                    <a:cxn ang="0">
                      <a:pos x="connsiteX1181" y="connsiteY1181"/>
                    </a:cxn>
                    <a:cxn ang="0">
                      <a:pos x="connsiteX1182" y="connsiteY1182"/>
                    </a:cxn>
                    <a:cxn ang="0">
                      <a:pos x="connsiteX1183" y="connsiteY1183"/>
                    </a:cxn>
                    <a:cxn ang="0">
                      <a:pos x="connsiteX1184" y="connsiteY1184"/>
                    </a:cxn>
                    <a:cxn ang="0">
                      <a:pos x="connsiteX1185" y="connsiteY1185"/>
                    </a:cxn>
                    <a:cxn ang="0">
                      <a:pos x="connsiteX1186" y="connsiteY1186"/>
                    </a:cxn>
                    <a:cxn ang="0">
                      <a:pos x="connsiteX1187" y="connsiteY1187"/>
                    </a:cxn>
                    <a:cxn ang="0">
                      <a:pos x="connsiteX1188" y="connsiteY1188"/>
                    </a:cxn>
                    <a:cxn ang="0">
                      <a:pos x="connsiteX1189" y="connsiteY1189"/>
                    </a:cxn>
                    <a:cxn ang="0">
                      <a:pos x="connsiteX1190" y="connsiteY1190"/>
                    </a:cxn>
                    <a:cxn ang="0">
                      <a:pos x="connsiteX1191" y="connsiteY1191"/>
                    </a:cxn>
                    <a:cxn ang="0">
                      <a:pos x="connsiteX1192" y="connsiteY1192"/>
                    </a:cxn>
                    <a:cxn ang="0">
                      <a:pos x="connsiteX1193" y="connsiteY1193"/>
                    </a:cxn>
                    <a:cxn ang="0">
                      <a:pos x="connsiteX1194" y="connsiteY1194"/>
                    </a:cxn>
                    <a:cxn ang="0">
                      <a:pos x="connsiteX1195" y="connsiteY1195"/>
                    </a:cxn>
                    <a:cxn ang="0">
                      <a:pos x="connsiteX1196" y="connsiteY1196"/>
                    </a:cxn>
                    <a:cxn ang="0">
                      <a:pos x="connsiteX1197" y="connsiteY1197"/>
                    </a:cxn>
                    <a:cxn ang="0">
                      <a:pos x="connsiteX1198" y="connsiteY1198"/>
                    </a:cxn>
                    <a:cxn ang="0">
                      <a:pos x="connsiteX1199" y="connsiteY1199"/>
                    </a:cxn>
                    <a:cxn ang="0">
                      <a:pos x="connsiteX1200" y="connsiteY1200"/>
                    </a:cxn>
                    <a:cxn ang="0">
                      <a:pos x="connsiteX1201" y="connsiteY1201"/>
                    </a:cxn>
                    <a:cxn ang="0">
                      <a:pos x="connsiteX1202" y="connsiteY1202"/>
                    </a:cxn>
                    <a:cxn ang="0">
                      <a:pos x="connsiteX1203" y="connsiteY1203"/>
                    </a:cxn>
                    <a:cxn ang="0">
                      <a:pos x="connsiteX1204" y="connsiteY1204"/>
                    </a:cxn>
                    <a:cxn ang="0">
                      <a:pos x="connsiteX1205" y="connsiteY1205"/>
                    </a:cxn>
                    <a:cxn ang="0">
                      <a:pos x="connsiteX1206" y="connsiteY1206"/>
                    </a:cxn>
                    <a:cxn ang="0">
                      <a:pos x="connsiteX1207" y="connsiteY1207"/>
                    </a:cxn>
                    <a:cxn ang="0">
                      <a:pos x="connsiteX1208" y="connsiteY1208"/>
                    </a:cxn>
                    <a:cxn ang="0">
                      <a:pos x="connsiteX1209" y="connsiteY1209"/>
                    </a:cxn>
                    <a:cxn ang="0">
                      <a:pos x="connsiteX1210" y="connsiteY1210"/>
                    </a:cxn>
                    <a:cxn ang="0">
                      <a:pos x="connsiteX1211" y="connsiteY1211"/>
                    </a:cxn>
                    <a:cxn ang="0">
                      <a:pos x="connsiteX1212" y="connsiteY1212"/>
                    </a:cxn>
                    <a:cxn ang="0">
                      <a:pos x="connsiteX1213" y="connsiteY1213"/>
                    </a:cxn>
                    <a:cxn ang="0">
                      <a:pos x="connsiteX1214" y="connsiteY1214"/>
                    </a:cxn>
                    <a:cxn ang="0">
                      <a:pos x="connsiteX1215" y="connsiteY1215"/>
                    </a:cxn>
                    <a:cxn ang="0">
                      <a:pos x="connsiteX1216" y="connsiteY1216"/>
                    </a:cxn>
                    <a:cxn ang="0">
                      <a:pos x="connsiteX1217" y="connsiteY1217"/>
                    </a:cxn>
                    <a:cxn ang="0">
                      <a:pos x="connsiteX1218" y="connsiteY1218"/>
                    </a:cxn>
                    <a:cxn ang="0">
                      <a:pos x="connsiteX1219" y="connsiteY1219"/>
                    </a:cxn>
                    <a:cxn ang="0">
                      <a:pos x="connsiteX1220" y="connsiteY1220"/>
                    </a:cxn>
                    <a:cxn ang="0">
                      <a:pos x="connsiteX1221" y="connsiteY1221"/>
                    </a:cxn>
                    <a:cxn ang="0">
                      <a:pos x="connsiteX1222" y="connsiteY1222"/>
                    </a:cxn>
                    <a:cxn ang="0">
                      <a:pos x="connsiteX1223" y="connsiteY1223"/>
                    </a:cxn>
                    <a:cxn ang="0">
                      <a:pos x="connsiteX1224" y="connsiteY1224"/>
                    </a:cxn>
                    <a:cxn ang="0">
                      <a:pos x="connsiteX1225" y="connsiteY1225"/>
                    </a:cxn>
                    <a:cxn ang="0">
                      <a:pos x="connsiteX1226" y="connsiteY1226"/>
                    </a:cxn>
                    <a:cxn ang="0">
                      <a:pos x="connsiteX1227" y="connsiteY1227"/>
                    </a:cxn>
                    <a:cxn ang="0">
                      <a:pos x="connsiteX1228" y="connsiteY1228"/>
                    </a:cxn>
                    <a:cxn ang="0">
                      <a:pos x="connsiteX1229" y="connsiteY1229"/>
                    </a:cxn>
                    <a:cxn ang="0">
                      <a:pos x="connsiteX1230" y="connsiteY1230"/>
                    </a:cxn>
                    <a:cxn ang="0">
                      <a:pos x="connsiteX1231" y="connsiteY1231"/>
                    </a:cxn>
                    <a:cxn ang="0">
                      <a:pos x="connsiteX1232" y="connsiteY1232"/>
                    </a:cxn>
                    <a:cxn ang="0">
                      <a:pos x="connsiteX1233" y="connsiteY1233"/>
                    </a:cxn>
                    <a:cxn ang="0">
                      <a:pos x="connsiteX1234" y="connsiteY1234"/>
                    </a:cxn>
                    <a:cxn ang="0">
                      <a:pos x="connsiteX1235" y="connsiteY1235"/>
                    </a:cxn>
                    <a:cxn ang="0">
                      <a:pos x="connsiteX1236" y="connsiteY1236"/>
                    </a:cxn>
                    <a:cxn ang="0">
                      <a:pos x="connsiteX1237" y="connsiteY1237"/>
                    </a:cxn>
                    <a:cxn ang="0">
                      <a:pos x="connsiteX1238" y="connsiteY1238"/>
                    </a:cxn>
                    <a:cxn ang="0">
                      <a:pos x="connsiteX1239" y="connsiteY1239"/>
                    </a:cxn>
                    <a:cxn ang="0">
                      <a:pos x="connsiteX1240" y="connsiteY1240"/>
                    </a:cxn>
                    <a:cxn ang="0">
                      <a:pos x="connsiteX1241" y="connsiteY1241"/>
                    </a:cxn>
                    <a:cxn ang="0">
                      <a:pos x="connsiteX1242" y="connsiteY1242"/>
                    </a:cxn>
                    <a:cxn ang="0">
                      <a:pos x="connsiteX1243" y="connsiteY1243"/>
                    </a:cxn>
                    <a:cxn ang="0">
                      <a:pos x="connsiteX1244" y="connsiteY1244"/>
                    </a:cxn>
                    <a:cxn ang="0">
                      <a:pos x="connsiteX1245" y="connsiteY1245"/>
                    </a:cxn>
                    <a:cxn ang="0">
                      <a:pos x="connsiteX1246" y="connsiteY1246"/>
                    </a:cxn>
                    <a:cxn ang="0">
                      <a:pos x="connsiteX1247" y="connsiteY1247"/>
                    </a:cxn>
                    <a:cxn ang="0">
                      <a:pos x="connsiteX1248" y="connsiteY1248"/>
                    </a:cxn>
                    <a:cxn ang="0">
                      <a:pos x="connsiteX1249" y="connsiteY1249"/>
                    </a:cxn>
                    <a:cxn ang="0">
                      <a:pos x="connsiteX1250" y="connsiteY1250"/>
                    </a:cxn>
                    <a:cxn ang="0">
                      <a:pos x="connsiteX1251" y="connsiteY1251"/>
                    </a:cxn>
                    <a:cxn ang="0">
                      <a:pos x="connsiteX1252" y="connsiteY1252"/>
                    </a:cxn>
                    <a:cxn ang="0">
                      <a:pos x="connsiteX1253" y="connsiteY1253"/>
                    </a:cxn>
                    <a:cxn ang="0">
                      <a:pos x="connsiteX1254" y="connsiteY1254"/>
                    </a:cxn>
                    <a:cxn ang="0">
                      <a:pos x="connsiteX1255" y="connsiteY1255"/>
                    </a:cxn>
                    <a:cxn ang="0">
                      <a:pos x="connsiteX1256" y="connsiteY1256"/>
                    </a:cxn>
                    <a:cxn ang="0">
                      <a:pos x="connsiteX1257" y="connsiteY1257"/>
                    </a:cxn>
                    <a:cxn ang="0">
                      <a:pos x="connsiteX1258" y="connsiteY1258"/>
                    </a:cxn>
                    <a:cxn ang="0">
                      <a:pos x="connsiteX1259" y="connsiteY1259"/>
                    </a:cxn>
                    <a:cxn ang="0">
                      <a:pos x="connsiteX1260" y="connsiteY1260"/>
                    </a:cxn>
                    <a:cxn ang="0">
                      <a:pos x="connsiteX1261" y="connsiteY1261"/>
                    </a:cxn>
                    <a:cxn ang="0">
                      <a:pos x="connsiteX1262" y="connsiteY1262"/>
                    </a:cxn>
                    <a:cxn ang="0">
                      <a:pos x="connsiteX1263" y="connsiteY1263"/>
                    </a:cxn>
                    <a:cxn ang="0">
                      <a:pos x="connsiteX1264" y="connsiteY1264"/>
                    </a:cxn>
                    <a:cxn ang="0">
                      <a:pos x="connsiteX1265" y="connsiteY1265"/>
                    </a:cxn>
                    <a:cxn ang="0">
                      <a:pos x="connsiteX1266" y="connsiteY1266"/>
                    </a:cxn>
                    <a:cxn ang="0">
                      <a:pos x="connsiteX1267" y="connsiteY1267"/>
                    </a:cxn>
                    <a:cxn ang="0">
                      <a:pos x="connsiteX1268" y="connsiteY1268"/>
                    </a:cxn>
                    <a:cxn ang="0">
                      <a:pos x="connsiteX1269" y="connsiteY1269"/>
                    </a:cxn>
                    <a:cxn ang="0">
                      <a:pos x="connsiteX1270" y="connsiteY1270"/>
                    </a:cxn>
                    <a:cxn ang="0">
                      <a:pos x="connsiteX1271" y="connsiteY1271"/>
                    </a:cxn>
                    <a:cxn ang="0">
                      <a:pos x="connsiteX1272" y="connsiteY1272"/>
                    </a:cxn>
                    <a:cxn ang="0">
                      <a:pos x="connsiteX1273" y="connsiteY1273"/>
                    </a:cxn>
                    <a:cxn ang="0">
                      <a:pos x="connsiteX1274" y="connsiteY1274"/>
                    </a:cxn>
                    <a:cxn ang="0">
                      <a:pos x="connsiteX1275" y="connsiteY1275"/>
                    </a:cxn>
                    <a:cxn ang="0">
                      <a:pos x="connsiteX1276" y="connsiteY1276"/>
                    </a:cxn>
                    <a:cxn ang="0">
                      <a:pos x="connsiteX1277" y="connsiteY1277"/>
                    </a:cxn>
                    <a:cxn ang="0">
                      <a:pos x="connsiteX1278" y="connsiteY1278"/>
                    </a:cxn>
                    <a:cxn ang="0">
                      <a:pos x="connsiteX1279" y="connsiteY1279"/>
                    </a:cxn>
                    <a:cxn ang="0">
                      <a:pos x="connsiteX1280" y="connsiteY1280"/>
                    </a:cxn>
                    <a:cxn ang="0">
                      <a:pos x="connsiteX1281" y="connsiteY1281"/>
                    </a:cxn>
                    <a:cxn ang="0">
                      <a:pos x="connsiteX1282" y="connsiteY1282"/>
                    </a:cxn>
                    <a:cxn ang="0">
                      <a:pos x="connsiteX1283" y="connsiteY1283"/>
                    </a:cxn>
                    <a:cxn ang="0">
                      <a:pos x="connsiteX1284" y="connsiteY1284"/>
                    </a:cxn>
                    <a:cxn ang="0">
                      <a:pos x="connsiteX1285" y="connsiteY1285"/>
                    </a:cxn>
                    <a:cxn ang="0">
                      <a:pos x="connsiteX1286" y="connsiteY1286"/>
                    </a:cxn>
                    <a:cxn ang="0">
                      <a:pos x="connsiteX1287" y="connsiteY1287"/>
                    </a:cxn>
                    <a:cxn ang="0">
                      <a:pos x="connsiteX1288" y="connsiteY1288"/>
                    </a:cxn>
                    <a:cxn ang="0">
                      <a:pos x="connsiteX1289" y="connsiteY1289"/>
                    </a:cxn>
                    <a:cxn ang="0">
                      <a:pos x="connsiteX1290" y="connsiteY1290"/>
                    </a:cxn>
                    <a:cxn ang="0">
                      <a:pos x="connsiteX1291" y="connsiteY1291"/>
                    </a:cxn>
                    <a:cxn ang="0">
                      <a:pos x="connsiteX1292" y="connsiteY1292"/>
                    </a:cxn>
                    <a:cxn ang="0">
                      <a:pos x="connsiteX1293" y="connsiteY1293"/>
                    </a:cxn>
                    <a:cxn ang="0">
                      <a:pos x="connsiteX1294" y="connsiteY1294"/>
                    </a:cxn>
                    <a:cxn ang="0">
                      <a:pos x="connsiteX1295" y="connsiteY1295"/>
                    </a:cxn>
                    <a:cxn ang="0">
                      <a:pos x="connsiteX1296" y="connsiteY1296"/>
                    </a:cxn>
                    <a:cxn ang="0">
                      <a:pos x="connsiteX1297" y="connsiteY1297"/>
                    </a:cxn>
                    <a:cxn ang="0">
                      <a:pos x="connsiteX1298" y="connsiteY1298"/>
                    </a:cxn>
                    <a:cxn ang="0">
                      <a:pos x="connsiteX1299" y="connsiteY1299"/>
                    </a:cxn>
                    <a:cxn ang="0">
                      <a:pos x="connsiteX1300" y="connsiteY1300"/>
                    </a:cxn>
                    <a:cxn ang="0">
                      <a:pos x="connsiteX1301" y="connsiteY1301"/>
                    </a:cxn>
                    <a:cxn ang="0">
                      <a:pos x="connsiteX1302" y="connsiteY1302"/>
                    </a:cxn>
                    <a:cxn ang="0">
                      <a:pos x="connsiteX1303" y="connsiteY1303"/>
                    </a:cxn>
                    <a:cxn ang="0">
                      <a:pos x="connsiteX1304" y="connsiteY1304"/>
                    </a:cxn>
                    <a:cxn ang="0">
                      <a:pos x="connsiteX1305" y="connsiteY1305"/>
                    </a:cxn>
                    <a:cxn ang="0">
                      <a:pos x="connsiteX1306" y="connsiteY1306"/>
                    </a:cxn>
                    <a:cxn ang="0">
                      <a:pos x="connsiteX1307" y="connsiteY1307"/>
                    </a:cxn>
                    <a:cxn ang="0">
                      <a:pos x="connsiteX1308" y="connsiteY1308"/>
                    </a:cxn>
                    <a:cxn ang="0">
                      <a:pos x="connsiteX1309" y="connsiteY1309"/>
                    </a:cxn>
                    <a:cxn ang="0">
                      <a:pos x="connsiteX1310" y="connsiteY1310"/>
                    </a:cxn>
                    <a:cxn ang="0">
                      <a:pos x="connsiteX1311" y="connsiteY1311"/>
                    </a:cxn>
                    <a:cxn ang="0">
                      <a:pos x="connsiteX1312" y="connsiteY1312"/>
                    </a:cxn>
                    <a:cxn ang="0">
                      <a:pos x="connsiteX1313" y="connsiteY1313"/>
                    </a:cxn>
                    <a:cxn ang="0">
                      <a:pos x="connsiteX1314" y="connsiteY1314"/>
                    </a:cxn>
                    <a:cxn ang="0">
                      <a:pos x="connsiteX1315" y="connsiteY1315"/>
                    </a:cxn>
                    <a:cxn ang="0">
                      <a:pos x="connsiteX1316" y="connsiteY1316"/>
                    </a:cxn>
                    <a:cxn ang="0">
                      <a:pos x="connsiteX1317" y="connsiteY1317"/>
                    </a:cxn>
                    <a:cxn ang="0">
                      <a:pos x="connsiteX1318" y="connsiteY1318"/>
                    </a:cxn>
                    <a:cxn ang="0">
                      <a:pos x="connsiteX1319" y="connsiteY1319"/>
                    </a:cxn>
                    <a:cxn ang="0">
                      <a:pos x="connsiteX1320" y="connsiteY1320"/>
                    </a:cxn>
                    <a:cxn ang="0">
                      <a:pos x="connsiteX1321" y="connsiteY1321"/>
                    </a:cxn>
                    <a:cxn ang="0">
                      <a:pos x="connsiteX1322" y="connsiteY1322"/>
                    </a:cxn>
                    <a:cxn ang="0">
                      <a:pos x="connsiteX1323" y="connsiteY1323"/>
                    </a:cxn>
                    <a:cxn ang="0">
                      <a:pos x="connsiteX1324" y="connsiteY1324"/>
                    </a:cxn>
                    <a:cxn ang="0">
                      <a:pos x="connsiteX1325" y="connsiteY1325"/>
                    </a:cxn>
                    <a:cxn ang="0">
                      <a:pos x="connsiteX1326" y="connsiteY1326"/>
                    </a:cxn>
                    <a:cxn ang="0">
                      <a:pos x="connsiteX1327" y="connsiteY1327"/>
                    </a:cxn>
                    <a:cxn ang="0">
                      <a:pos x="connsiteX1328" y="connsiteY1328"/>
                    </a:cxn>
                    <a:cxn ang="0">
                      <a:pos x="connsiteX1329" y="connsiteY1329"/>
                    </a:cxn>
                    <a:cxn ang="0">
                      <a:pos x="connsiteX1330" y="connsiteY1330"/>
                    </a:cxn>
                    <a:cxn ang="0">
                      <a:pos x="connsiteX1331" y="connsiteY1331"/>
                    </a:cxn>
                    <a:cxn ang="0">
                      <a:pos x="connsiteX1332" y="connsiteY1332"/>
                    </a:cxn>
                    <a:cxn ang="0">
                      <a:pos x="connsiteX1333" y="connsiteY1333"/>
                    </a:cxn>
                    <a:cxn ang="0">
                      <a:pos x="connsiteX1334" y="connsiteY1334"/>
                    </a:cxn>
                    <a:cxn ang="0">
                      <a:pos x="connsiteX1335" y="connsiteY1335"/>
                    </a:cxn>
                    <a:cxn ang="0">
                      <a:pos x="connsiteX1336" y="connsiteY1336"/>
                    </a:cxn>
                    <a:cxn ang="0">
                      <a:pos x="connsiteX1337" y="connsiteY1337"/>
                    </a:cxn>
                    <a:cxn ang="0">
                      <a:pos x="connsiteX1338" y="connsiteY1338"/>
                    </a:cxn>
                    <a:cxn ang="0">
                      <a:pos x="connsiteX1339" y="connsiteY1339"/>
                    </a:cxn>
                    <a:cxn ang="0">
                      <a:pos x="connsiteX1340" y="connsiteY1340"/>
                    </a:cxn>
                    <a:cxn ang="0">
                      <a:pos x="connsiteX1341" y="connsiteY1341"/>
                    </a:cxn>
                    <a:cxn ang="0">
                      <a:pos x="connsiteX1342" y="connsiteY1342"/>
                    </a:cxn>
                    <a:cxn ang="0">
                      <a:pos x="connsiteX1343" y="connsiteY1343"/>
                    </a:cxn>
                    <a:cxn ang="0">
                      <a:pos x="connsiteX1344" y="connsiteY1344"/>
                    </a:cxn>
                    <a:cxn ang="0">
                      <a:pos x="connsiteX1345" y="connsiteY1345"/>
                    </a:cxn>
                    <a:cxn ang="0">
                      <a:pos x="connsiteX1346" y="connsiteY1346"/>
                    </a:cxn>
                    <a:cxn ang="0">
                      <a:pos x="connsiteX1347" y="connsiteY1347"/>
                    </a:cxn>
                    <a:cxn ang="0">
                      <a:pos x="connsiteX1348" y="connsiteY1348"/>
                    </a:cxn>
                    <a:cxn ang="0">
                      <a:pos x="connsiteX1349" y="connsiteY1349"/>
                    </a:cxn>
                    <a:cxn ang="0">
                      <a:pos x="connsiteX1350" y="connsiteY1350"/>
                    </a:cxn>
                    <a:cxn ang="0">
                      <a:pos x="connsiteX1351" y="connsiteY1351"/>
                    </a:cxn>
                    <a:cxn ang="0">
                      <a:pos x="connsiteX1352" y="connsiteY1352"/>
                    </a:cxn>
                    <a:cxn ang="0">
                      <a:pos x="connsiteX1353" y="connsiteY1353"/>
                    </a:cxn>
                    <a:cxn ang="0">
                      <a:pos x="connsiteX1354" y="connsiteY1354"/>
                    </a:cxn>
                    <a:cxn ang="0">
                      <a:pos x="connsiteX1355" y="connsiteY1355"/>
                    </a:cxn>
                    <a:cxn ang="0">
                      <a:pos x="connsiteX1356" y="connsiteY1356"/>
                    </a:cxn>
                    <a:cxn ang="0">
                      <a:pos x="connsiteX1357" y="connsiteY1357"/>
                    </a:cxn>
                    <a:cxn ang="0">
                      <a:pos x="connsiteX1358" y="connsiteY1358"/>
                    </a:cxn>
                    <a:cxn ang="0">
                      <a:pos x="connsiteX1359" y="connsiteY1359"/>
                    </a:cxn>
                    <a:cxn ang="0">
                      <a:pos x="connsiteX1360" y="connsiteY1360"/>
                    </a:cxn>
                    <a:cxn ang="0">
                      <a:pos x="connsiteX1361" y="connsiteY1361"/>
                    </a:cxn>
                    <a:cxn ang="0">
                      <a:pos x="connsiteX1362" y="connsiteY1362"/>
                    </a:cxn>
                    <a:cxn ang="0">
                      <a:pos x="connsiteX1363" y="connsiteY1363"/>
                    </a:cxn>
                    <a:cxn ang="0">
                      <a:pos x="connsiteX1364" y="connsiteY1364"/>
                    </a:cxn>
                    <a:cxn ang="0">
                      <a:pos x="connsiteX1365" y="connsiteY1365"/>
                    </a:cxn>
                    <a:cxn ang="0">
                      <a:pos x="connsiteX1366" y="connsiteY1366"/>
                    </a:cxn>
                    <a:cxn ang="0">
                      <a:pos x="connsiteX1367" y="connsiteY1367"/>
                    </a:cxn>
                    <a:cxn ang="0">
                      <a:pos x="connsiteX1368" y="connsiteY1368"/>
                    </a:cxn>
                    <a:cxn ang="0">
                      <a:pos x="connsiteX1369" y="connsiteY1369"/>
                    </a:cxn>
                    <a:cxn ang="0">
                      <a:pos x="connsiteX1370" y="connsiteY1370"/>
                    </a:cxn>
                    <a:cxn ang="0">
                      <a:pos x="connsiteX1371" y="connsiteY1371"/>
                    </a:cxn>
                    <a:cxn ang="0">
                      <a:pos x="connsiteX1372" y="connsiteY1372"/>
                    </a:cxn>
                    <a:cxn ang="0">
                      <a:pos x="connsiteX1373" y="connsiteY1373"/>
                    </a:cxn>
                    <a:cxn ang="0">
                      <a:pos x="connsiteX1374" y="connsiteY1374"/>
                    </a:cxn>
                    <a:cxn ang="0">
                      <a:pos x="connsiteX1375" y="connsiteY1375"/>
                    </a:cxn>
                    <a:cxn ang="0">
                      <a:pos x="connsiteX1376" y="connsiteY1376"/>
                    </a:cxn>
                    <a:cxn ang="0">
                      <a:pos x="connsiteX1377" y="connsiteY1377"/>
                    </a:cxn>
                    <a:cxn ang="0">
                      <a:pos x="connsiteX1378" y="connsiteY1378"/>
                    </a:cxn>
                    <a:cxn ang="0">
                      <a:pos x="connsiteX1379" y="connsiteY1379"/>
                    </a:cxn>
                    <a:cxn ang="0">
                      <a:pos x="connsiteX1380" y="connsiteY1380"/>
                    </a:cxn>
                    <a:cxn ang="0">
                      <a:pos x="connsiteX1381" y="connsiteY1381"/>
                    </a:cxn>
                    <a:cxn ang="0">
                      <a:pos x="connsiteX1382" y="connsiteY1382"/>
                    </a:cxn>
                    <a:cxn ang="0">
                      <a:pos x="connsiteX1383" y="connsiteY1383"/>
                    </a:cxn>
                    <a:cxn ang="0">
                      <a:pos x="connsiteX1384" y="connsiteY1384"/>
                    </a:cxn>
                    <a:cxn ang="0">
                      <a:pos x="connsiteX1385" y="connsiteY1385"/>
                    </a:cxn>
                    <a:cxn ang="0">
                      <a:pos x="connsiteX1386" y="connsiteY1386"/>
                    </a:cxn>
                    <a:cxn ang="0">
                      <a:pos x="connsiteX1387" y="connsiteY1387"/>
                    </a:cxn>
                    <a:cxn ang="0">
                      <a:pos x="connsiteX1388" y="connsiteY1388"/>
                    </a:cxn>
                    <a:cxn ang="0">
                      <a:pos x="connsiteX1389" y="connsiteY1389"/>
                    </a:cxn>
                    <a:cxn ang="0">
                      <a:pos x="connsiteX1390" y="connsiteY1390"/>
                    </a:cxn>
                    <a:cxn ang="0">
                      <a:pos x="connsiteX1391" y="connsiteY1391"/>
                    </a:cxn>
                    <a:cxn ang="0">
                      <a:pos x="connsiteX1392" y="connsiteY1392"/>
                    </a:cxn>
                    <a:cxn ang="0">
                      <a:pos x="connsiteX1393" y="connsiteY1393"/>
                    </a:cxn>
                    <a:cxn ang="0">
                      <a:pos x="connsiteX1394" y="connsiteY1394"/>
                    </a:cxn>
                    <a:cxn ang="0">
                      <a:pos x="connsiteX1395" y="connsiteY1395"/>
                    </a:cxn>
                    <a:cxn ang="0">
                      <a:pos x="connsiteX1396" y="connsiteY1396"/>
                    </a:cxn>
                    <a:cxn ang="0">
                      <a:pos x="connsiteX1397" y="connsiteY1397"/>
                    </a:cxn>
                    <a:cxn ang="0">
                      <a:pos x="connsiteX1398" y="connsiteY1398"/>
                    </a:cxn>
                    <a:cxn ang="0">
                      <a:pos x="connsiteX1399" y="connsiteY1399"/>
                    </a:cxn>
                    <a:cxn ang="0">
                      <a:pos x="connsiteX1400" y="connsiteY1400"/>
                    </a:cxn>
                    <a:cxn ang="0">
                      <a:pos x="connsiteX1401" y="connsiteY1401"/>
                    </a:cxn>
                    <a:cxn ang="0">
                      <a:pos x="connsiteX1402" y="connsiteY1402"/>
                    </a:cxn>
                    <a:cxn ang="0">
                      <a:pos x="connsiteX1403" y="connsiteY1403"/>
                    </a:cxn>
                    <a:cxn ang="0">
                      <a:pos x="connsiteX1404" y="connsiteY1404"/>
                    </a:cxn>
                    <a:cxn ang="0">
                      <a:pos x="connsiteX1405" y="connsiteY1405"/>
                    </a:cxn>
                    <a:cxn ang="0">
                      <a:pos x="connsiteX1406" y="connsiteY1406"/>
                    </a:cxn>
                    <a:cxn ang="0">
                      <a:pos x="connsiteX1407" y="connsiteY1407"/>
                    </a:cxn>
                    <a:cxn ang="0">
                      <a:pos x="connsiteX1408" y="connsiteY1408"/>
                    </a:cxn>
                    <a:cxn ang="0">
                      <a:pos x="connsiteX1409" y="connsiteY1409"/>
                    </a:cxn>
                    <a:cxn ang="0">
                      <a:pos x="connsiteX1410" y="connsiteY1410"/>
                    </a:cxn>
                    <a:cxn ang="0">
                      <a:pos x="connsiteX1411" y="connsiteY1411"/>
                    </a:cxn>
                    <a:cxn ang="0">
                      <a:pos x="connsiteX1412" y="connsiteY1412"/>
                    </a:cxn>
                    <a:cxn ang="0">
                      <a:pos x="connsiteX1413" y="connsiteY1413"/>
                    </a:cxn>
                    <a:cxn ang="0">
                      <a:pos x="connsiteX1414" y="connsiteY1414"/>
                    </a:cxn>
                    <a:cxn ang="0">
                      <a:pos x="connsiteX1415" y="connsiteY1415"/>
                    </a:cxn>
                    <a:cxn ang="0">
                      <a:pos x="connsiteX1416" y="connsiteY1416"/>
                    </a:cxn>
                    <a:cxn ang="0">
                      <a:pos x="connsiteX1417" y="connsiteY1417"/>
                    </a:cxn>
                    <a:cxn ang="0">
                      <a:pos x="connsiteX1418" y="connsiteY1418"/>
                    </a:cxn>
                    <a:cxn ang="0">
                      <a:pos x="connsiteX1419" y="connsiteY1419"/>
                    </a:cxn>
                    <a:cxn ang="0">
                      <a:pos x="connsiteX1420" y="connsiteY1420"/>
                    </a:cxn>
                    <a:cxn ang="0">
                      <a:pos x="connsiteX1421" y="connsiteY1421"/>
                    </a:cxn>
                    <a:cxn ang="0">
                      <a:pos x="connsiteX1422" y="connsiteY1422"/>
                    </a:cxn>
                    <a:cxn ang="0">
                      <a:pos x="connsiteX1423" y="connsiteY1423"/>
                    </a:cxn>
                    <a:cxn ang="0">
                      <a:pos x="connsiteX1424" y="connsiteY1424"/>
                    </a:cxn>
                    <a:cxn ang="0">
                      <a:pos x="connsiteX1425" y="connsiteY1425"/>
                    </a:cxn>
                    <a:cxn ang="0">
                      <a:pos x="connsiteX1426" y="connsiteY1426"/>
                    </a:cxn>
                    <a:cxn ang="0">
                      <a:pos x="connsiteX1427" y="connsiteY1427"/>
                    </a:cxn>
                    <a:cxn ang="0">
                      <a:pos x="connsiteX1428" y="connsiteY1428"/>
                    </a:cxn>
                    <a:cxn ang="0">
                      <a:pos x="connsiteX1429" y="connsiteY1429"/>
                    </a:cxn>
                    <a:cxn ang="0">
                      <a:pos x="connsiteX1430" y="connsiteY1430"/>
                    </a:cxn>
                    <a:cxn ang="0">
                      <a:pos x="connsiteX1431" y="connsiteY1431"/>
                    </a:cxn>
                    <a:cxn ang="0">
                      <a:pos x="connsiteX1432" y="connsiteY1432"/>
                    </a:cxn>
                    <a:cxn ang="0">
                      <a:pos x="connsiteX1433" y="connsiteY1433"/>
                    </a:cxn>
                    <a:cxn ang="0">
                      <a:pos x="connsiteX1434" y="connsiteY1434"/>
                    </a:cxn>
                    <a:cxn ang="0">
                      <a:pos x="connsiteX1435" y="connsiteY1435"/>
                    </a:cxn>
                    <a:cxn ang="0">
                      <a:pos x="connsiteX1436" y="connsiteY1436"/>
                    </a:cxn>
                    <a:cxn ang="0">
                      <a:pos x="connsiteX1437" y="connsiteY1437"/>
                    </a:cxn>
                    <a:cxn ang="0">
                      <a:pos x="connsiteX1438" y="connsiteY1438"/>
                    </a:cxn>
                    <a:cxn ang="0">
                      <a:pos x="connsiteX1439" y="connsiteY1439"/>
                    </a:cxn>
                    <a:cxn ang="0">
                      <a:pos x="connsiteX1440" y="connsiteY1440"/>
                    </a:cxn>
                    <a:cxn ang="0">
                      <a:pos x="connsiteX1441" y="connsiteY1441"/>
                    </a:cxn>
                    <a:cxn ang="0">
                      <a:pos x="connsiteX1442" y="connsiteY1442"/>
                    </a:cxn>
                    <a:cxn ang="0">
                      <a:pos x="connsiteX1443" y="connsiteY1443"/>
                    </a:cxn>
                    <a:cxn ang="0">
                      <a:pos x="connsiteX1444" y="connsiteY1444"/>
                    </a:cxn>
                    <a:cxn ang="0">
                      <a:pos x="connsiteX1445" y="connsiteY1445"/>
                    </a:cxn>
                    <a:cxn ang="0">
                      <a:pos x="connsiteX1446" y="connsiteY1446"/>
                    </a:cxn>
                    <a:cxn ang="0">
                      <a:pos x="connsiteX1447" y="connsiteY1447"/>
                    </a:cxn>
                    <a:cxn ang="0">
                      <a:pos x="connsiteX1448" y="connsiteY1448"/>
                    </a:cxn>
                    <a:cxn ang="0">
                      <a:pos x="connsiteX1449" y="connsiteY1449"/>
                    </a:cxn>
                    <a:cxn ang="0">
                      <a:pos x="connsiteX1450" y="connsiteY1450"/>
                    </a:cxn>
                    <a:cxn ang="0">
                      <a:pos x="connsiteX1451" y="connsiteY1451"/>
                    </a:cxn>
                    <a:cxn ang="0">
                      <a:pos x="connsiteX1452" y="connsiteY1452"/>
                    </a:cxn>
                    <a:cxn ang="0">
                      <a:pos x="connsiteX1453" y="connsiteY1453"/>
                    </a:cxn>
                    <a:cxn ang="0">
                      <a:pos x="connsiteX1454" y="connsiteY1454"/>
                    </a:cxn>
                    <a:cxn ang="0">
                      <a:pos x="connsiteX1455" y="connsiteY1455"/>
                    </a:cxn>
                    <a:cxn ang="0">
                      <a:pos x="connsiteX1456" y="connsiteY1456"/>
                    </a:cxn>
                    <a:cxn ang="0">
                      <a:pos x="connsiteX1457" y="connsiteY1457"/>
                    </a:cxn>
                    <a:cxn ang="0">
                      <a:pos x="connsiteX1458" y="connsiteY1458"/>
                    </a:cxn>
                    <a:cxn ang="0">
                      <a:pos x="connsiteX1459" y="connsiteY1459"/>
                    </a:cxn>
                    <a:cxn ang="0">
                      <a:pos x="connsiteX1460" y="connsiteY1460"/>
                    </a:cxn>
                    <a:cxn ang="0">
                      <a:pos x="connsiteX1461" y="connsiteY1461"/>
                    </a:cxn>
                    <a:cxn ang="0">
                      <a:pos x="connsiteX1462" y="connsiteY1462"/>
                    </a:cxn>
                    <a:cxn ang="0">
                      <a:pos x="connsiteX1463" y="connsiteY1463"/>
                    </a:cxn>
                    <a:cxn ang="0">
                      <a:pos x="connsiteX1464" y="connsiteY1464"/>
                    </a:cxn>
                    <a:cxn ang="0">
                      <a:pos x="connsiteX1465" y="connsiteY1465"/>
                    </a:cxn>
                    <a:cxn ang="0">
                      <a:pos x="connsiteX1466" y="connsiteY1466"/>
                    </a:cxn>
                    <a:cxn ang="0">
                      <a:pos x="connsiteX1467" y="connsiteY1467"/>
                    </a:cxn>
                    <a:cxn ang="0">
                      <a:pos x="connsiteX1468" y="connsiteY1468"/>
                    </a:cxn>
                    <a:cxn ang="0">
                      <a:pos x="connsiteX1469" y="connsiteY1469"/>
                    </a:cxn>
                    <a:cxn ang="0">
                      <a:pos x="connsiteX1470" y="connsiteY1470"/>
                    </a:cxn>
                    <a:cxn ang="0">
                      <a:pos x="connsiteX1471" y="connsiteY1471"/>
                    </a:cxn>
                    <a:cxn ang="0">
                      <a:pos x="connsiteX1472" y="connsiteY1472"/>
                    </a:cxn>
                    <a:cxn ang="0">
                      <a:pos x="connsiteX1473" y="connsiteY1473"/>
                    </a:cxn>
                    <a:cxn ang="0">
                      <a:pos x="connsiteX1474" y="connsiteY1474"/>
                    </a:cxn>
                    <a:cxn ang="0">
                      <a:pos x="connsiteX1475" y="connsiteY1475"/>
                    </a:cxn>
                    <a:cxn ang="0">
                      <a:pos x="connsiteX1476" y="connsiteY1476"/>
                    </a:cxn>
                    <a:cxn ang="0">
                      <a:pos x="connsiteX1477" y="connsiteY1477"/>
                    </a:cxn>
                    <a:cxn ang="0">
                      <a:pos x="connsiteX1478" y="connsiteY1478"/>
                    </a:cxn>
                    <a:cxn ang="0">
                      <a:pos x="connsiteX1479" y="connsiteY1479"/>
                    </a:cxn>
                    <a:cxn ang="0">
                      <a:pos x="connsiteX1480" y="connsiteY1480"/>
                    </a:cxn>
                    <a:cxn ang="0">
                      <a:pos x="connsiteX1481" y="connsiteY1481"/>
                    </a:cxn>
                    <a:cxn ang="0">
                      <a:pos x="connsiteX1482" y="connsiteY1482"/>
                    </a:cxn>
                    <a:cxn ang="0">
                      <a:pos x="connsiteX1483" y="connsiteY1483"/>
                    </a:cxn>
                    <a:cxn ang="0">
                      <a:pos x="connsiteX1484" y="connsiteY1484"/>
                    </a:cxn>
                    <a:cxn ang="0">
                      <a:pos x="connsiteX1485" y="connsiteY1485"/>
                    </a:cxn>
                    <a:cxn ang="0">
                      <a:pos x="connsiteX1486" y="connsiteY1486"/>
                    </a:cxn>
                    <a:cxn ang="0">
                      <a:pos x="connsiteX1487" y="connsiteY1487"/>
                    </a:cxn>
                    <a:cxn ang="0">
                      <a:pos x="connsiteX1488" y="connsiteY1488"/>
                    </a:cxn>
                    <a:cxn ang="0">
                      <a:pos x="connsiteX1489" y="connsiteY1489"/>
                    </a:cxn>
                    <a:cxn ang="0">
                      <a:pos x="connsiteX1490" y="connsiteY1490"/>
                    </a:cxn>
                    <a:cxn ang="0">
                      <a:pos x="connsiteX1491" y="connsiteY1491"/>
                    </a:cxn>
                    <a:cxn ang="0">
                      <a:pos x="connsiteX1492" y="connsiteY1492"/>
                    </a:cxn>
                    <a:cxn ang="0">
                      <a:pos x="connsiteX1493" y="connsiteY1493"/>
                    </a:cxn>
                    <a:cxn ang="0">
                      <a:pos x="connsiteX1494" y="connsiteY1494"/>
                    </a:cxn>
                    <a:cxn ang="0">
                      <a:pos x="connsiteX1495" y="connsiteY1495"/>
                    </a:cxn>
                    <a:cxn ang="0">
                      <a:pos x="connsiteX1496" y="connsiteY1496"/>
                    </a:cxn>
                    <a:cxn ang="0">
                      <a:pos x="connsiteX1497" y="connsiteY1497"/>
                    </a:cxn>
                    <a:cxn ang="0">
                      <a:pos x="connsiteX1498" y="connsiteY1498"/>
                    </a:cxn>
                    <a:cxn ang="0">
                      <a:pos x="connsiteX1499" y="connsiteY1499"/>
                    </a:cxn>
                    <a:cxn ang="0">
                      <a:pos x="connsiteX1500" y="connsiteY1500"/>
                    </a:cxn>
                    <a:cxn ang="0">
                      <a:pos x="connsiteX1501" y="connsiteY1501"/>
                    </a:cxn>
                    <a:cxn ang="0">
                      <a:pos x="connsiteX1502" y="connsiteY1502"/>
                    </a:cxn>
                    <a:cxn ang="0">
                      <a:pos x="connsiteX1503" y="connsiteY1503"/>
                    </a:cxn>
                    <a:cxn ang="0">
                      <a:pos x="connsiteX1504" y="connsiteY1504"/>
                    </a:cxn>
                    <a:cxn ang="0">
                      <a:pos x="connsiteX1505" y="connsiteY1505"/>
                    </a:cxn>
                    <a:cxn ang="0">
                      <a:pos x="connsiteX1506" y="connsiteY1506"/>
                    </a:cxn>
                    <a:cxn ang="0">
                      <a:pos x="connsiteX1507" y="connsiteY1507"/>
                    </a:cxn>
                    <a:cxn ang="0">
                      <a:pos x="connsiteX1508" y="connsiteY1508"/>
                    </a:cxn>
                    <a:cxn ang="0">
                      <a:pos x="connsiteX1509" y="connsiteY1509"/>
                    </a:cxn>
                    <a:cxn ang="0">
                      <a:pos x="connsiteX1510" y="connsiteY1510"/>
                    </a:cxn>
                    <a:cxn ang="0">
                      <a:pos x="connsiteX1511" y="connsiteY1511"/>
                    </a:cxn>
                    <a:cxn ang="0">
                      <a:pos x="connsiteX1512" y="connsiteY1512"/>
                    </a:cxn>
                    <a:cxn ang="0">
                      <a:pos x="connsiteX1513" y="connsiteY1513"/>
                    </a:cxn>
                    <a:cxn ang="0">
                      <a:pos x="connsiteX1514" y="connsiteY1514"/>
                    </a:cxn>
                    <a:cxn ang="0">
                      <a:pos x="connsiteX1515" y="connsiteY1515"/>
                    </a:cxn>
                    <a:cxn ang="0">
                      <a:pos x="connsiteX1516" y="connsiteY1516"/>
                    </a:cxn>
                    <a:cxn ang="0">
                      <a:pos x="connsiteX1517" y="connsiteY1517"/>
                    </a:cxn>
                    <a:cxn ang="0">
                      <a:pos x="connsiteX1518" y="connsiteY1518"/>
                    </a:cxn>
                    <a:cxn ang="0">
                      <a:pos x="connsiteX1519" y="connsiteY1519"/>
                    </a:cxn>
                    <a:cxn ang="0">
                      <a:pos x="connsiteX1520" y="connsiteY1520"/>
                    </a:cxn>
                    <a:cxn ang="0">
                      <a:pos x="connsiteX1521" y="connsiteY1521"/>
                    </a:cxn>
                    <a:cxn ang="0">
                      <a:pos x="connsiteX1522" y="connsiteY1522"/>
                    </a:cxn>
                    <a:cxn ang="0">
                      <a:pos x="connsiteX1523" y="connsiteY1523"/>
                    </a:cxn>
                    <a:cxn ang="0">
                      <a:pos x="connsiteX1524" y="connsiteY1524"/>
                    </a:cxn>
                    <a:cxn ang="0">
                      <a:pos x="connsiteX1525" y="connsiteY1525"/>
                    </a:cxn>
                    <a:cxn ang="0">
                      <a:pos x="connsiteX1526" y="connsiteY1526"/>
                    </a:cxn>
                    <a:cxn ang="0">
                      <a:pos x="connsiteX1527" y="connsiteY1527"/>
                    </a:cxn>
                    <a:cxn ang="0">
                      <a:pos x="connsiteX1528" y="connsiteY1528"/>
                    </a:cxn>
                    <a:cxn ang="0">
                      <a:pos x="connsiteX1529" y="connsiteY1529"/>
                    </a:cxn>
                    <a:cxn ang="0">
                      <a:pos x="connsiteX1530" y="connsiteY1530"/>
                    </a:cxn>
                    <a:cxn ang="0">
                      <a:pos x="connsiteX1531" y="connsiteY1531"/>
                    </a:cxn>
                    <a:cxn ang="0">
                      <a:pos x="connsiteX1532" y="connsiteY1532"/>
                    </a:cxn>
                    <a:cxn ang="0">
                      <a:pos x="connsiteX1533" y="connsiteY1533"/>
                    </a:cxn>
                    <a:cxn ang="0">
                      <a:pos x="connsiteX1534" y="connsiteY1534"/>
                    </a:cxn>
                    <a:cxn ang="0">
                      <a:pos x="connsiteX1535" y="connsiteY1535"/>
                    </a:cxn>
                    <a:cxn ang="0">
                      <a:pos x="connsiteX1536" y="connsiteY1536"/>
                    </a:cxn>
                    <a:cxn ang="0">
                      <a:pos x="connsiteX1537" y="connsiteY1537"/>
                    </a:cxn>
                    <a:cxn ang="0">
                      <a:pos x="connsiteX1538" y="connsiteY1538"/>
                    </a:cxn>
                    <a:cxn ang="0">
                      <a:pos x="connsiteX1539" y="connsiteY1539"/>
                    </a:cxn>
                    <a:cxn ang="0">
                      <a:pos x="connsiteX1540" y="connsiteY1540"/>
                    </a:cxn>
                    <a:cxn ang="0">
                      <a:pos x="connsiteX1541" y="connsiteY1541"/>
                    </a:cxn>
                    <a:cxn ang="0">
                      <a:pos x="connsiteX1542" y="connsiteY1542"/>
                    </a:cxn>
                    <a:cxn ang="0">
                      <a:pos x="connsiteX1543" y="connsiteY1543"/>
                    </a:cxn>
                    <a:cxn ang="0">
                      <a:pos x="connsiteX1544" y="connsiteY1544"/>
                    </a:cxn>
                    <a:cxn ang="0">
                      <a:pos x="connsiteX1545" y="connsiteY1545"/>
                    </a:cxn>
                    <a:cxn ang="0">
                      <a:pos x="connsiteX1546" y="connsiteY1546"/>
                    </a:cxn>
                    <a:cxn ang="0">
                      <a:pos x="connsiteX1547" y="connsiteY1547"/>
                    </a:cxn>
                    <a:cxn ang="0">
                      <a:pos x="connsiteX1548" y="connsiteY1548"/>
                    </a:cxn>
                    <a:cxn ang="0">
                      <a:pos x="connsiteX1549" y="connsiteY1549"/>
                    </a:cxn>
                    <a:cxn ang="0">
                      <a:pos x="connsiteX1550" y="connsiteY1550"/>
                    </a:cxn>
                    <a:cxn ang="0">
                      <a:pos x="connsiteX1551" y="connsiteY1551"/>
                    </a:cxn>
                    <a:cxn ang="0">
                      <a:pos x="connsiteX1552" y="connsiteY1552"/>
                    </a:cxn>
                    <a:cxn ang="0">
                      <a:pos x="connsiteX1553" y="connsiteY1553"/>
                    </a:cxn>
                    <a:cxn ang="0">
                      <a:pos x="connsiteX1554" y="connsiteY1554"/>
                    </a:cxn>
                    <a:cxn ang="0">
                      <a:pos x="connsiteX1555" y="connsiteY1555"/>
                    </a:cxn>
                    <a:cxn ang="0">
                      <a:pos x="connsiteX1556" y="connsiteY1556"/>
                    </a:cxn>
                    <a:cxn ang="0">
                      <a:pos x="connsiteX1557" y="connsiteY1557"/>
                    </a:cxn>
                    <a:cxn ang="0">
                      <a:pos x="connsiteX1558" y="connsiteY1558"/>
                    </a:cxn>
                    <a:cxn ang="0">
                      <a:pos x="connsiteX1559" y="connsiteY1559"/>
                    </a:cxn>
                    <a:cxn ang="0">
                      <a:pos x="connsiteX1560" y="connsiteY1560"/>
                    </a:cxn>
                    <a:cxn ang="0">
                      <a:pos x="connsiteX1561" y="connsiteY1561"/>
                    </a:cxn>
                    <a:cxn ang="0">
                      <a:pos x="connsiteX1562" y="connsiteY1562"/>
                    </a:cxn>
                    <a:cxn ang="0">
                      <a:pos x="connsiteX1563" y="connsiteY1563"/>
                    </a:cxn>
                    <a:cxn ang="0">
                      <a:pos x="connsiteX1564" y="connsiteY1564"/>
                    </a:cxn>
                    <a:cxn ang="0">
                      <a:pos x="connsiteX1565" y="connsiteY1565"/>
                    </a:cxn>
                    <a:cxn ang="0">
                      <a:pos x="connsiteX1566" y="connsiteY1566"/>
                    </a:cxn>
                    <a:cxn ang="0">
                      <a:pos x="connsiteX1567" y="connsiteY1567"/>
                    </a:cxn>
                    <a:cxn ang="0">
                      <a:pos x="connsiteX1568" y="connsiteY1568"/>
                    </a:cxn>
                    <a:cxn ang="0">
                      <a:pos x="connsiteX1569" y="connsiteY1569"/>
                    </a:cxn>
                    <a:cxn ang="0">
                      <a:pos x="connsiteX1570" y="connsiteY1570"/>
                    </a:cxn>
                    <a:cxn ang="0">
                      <a:pos x="connsiteX1571" y="connsiteY1571"/>
                    </a:cxn>
                    <a:cxn ang="0">
                      <a:pos x="connsiteX1572" y="connsiteY1572"/>
                    </a:cxn>
                    <a:cxn ang="0">
                      <a:pos x="connsiteX1573" y="connsiteY1573"/>
                    </a:cxn>
                    <a:cxn ang="0">
                      <a:pos x="connsiteX1574" y="connsiteY1574"/>
                    </a:cxn>
                    <a:cxn ang="0">
                      <a:pos x="connsiteX1575" y="connsiteY1575"/>
                    </a:cxn>
                    <a:cxn ang="0">
                      <a:pos x="connsiteX1576" y="connsiteY1576"/>
                    </a:cxn>
                    <a:cxn ang="0">
                      <a:pos x="connsiteX1577" y="connsiteY1577"/>
                    </a:cxn>
                    <a:cxn ang="0">
                      <a:pos x="connsiteX1578" y="connsiteY1578"/>
                    </a:cxn>
                    <a:cxn ang="0">
                      <a:pos x="connsiteX1579" y="connsiteY1579"/>
                    </a:cxn>
                    <a:cxn ang="0">
                      <a:pos x="connsiteX1580" y="connsiteY1580"/>
                    </a:cxn>
                    <a:cxn ang="0">
                      <a:pos x="connsiteX1581" y="connsiteY1581"/>
                    </a:cxn>
                    <a:cxn ang="0">
                      <a:pos x="connsiteX1582" y="connsiteY1582"/>
                    </a:cxn>
                    <a:cxn ang="0">
                      <a:pos x="connsiteX1583" y="connsiteY1583"/>
                    </a:cxn>
                    <a:cxn ang="0">
                      <a:pos x="connsiteX1584" y="connsiteY1584"/>
                    </a:cxn>
                    <a:cxn ang="0">
                      <a:pos x="connsiteX1585" y="connsiteY1585"/>
                    </a:cxn>
                    <a:cxn ang="0">
                      <a:pos x="connsiteX1586" y="connsiteY1586"/>
                    </a:cxn>
                    <a:cxn ang="0">
                      <a:pos x="connsiteX1587" y="connsiteY1587"/>
                    </a:cxn>
                    <a:cxn ang="0">
                      <a:pos x="connsiteX1588" y="connsiteY1588"/>
                    </a:cxn>
                    <a:cxn ang="0">
                      <a:pos x="connsiteX1589" y="connsiteY1589"/>
                    </a:cxn>
                    <a:cxn ang="0">
                      <a:pos x="connsiteX1590" y="connsiteY1590"/>
                    </a:cxn>
                    <a:cxn ang="0">
                      <a:pos x="connsiteX1591" y="connsiteY1591"/>
                    </a:cxn>
                    <a:cxn ang="0">
                      <a:pos x="connsiteX1592" y="connsiteY1592"/>
                    </a:cxn>
                    <a:cxn ang="0">
                      <a:pos x="connsiteX1593" y="connsiteY1593"/>
                    </a:cxn>
                    <a:cxn ang="0">
                      <a:pos x="connsiteX1594" y="connsiteY1594"/>
                    </a:cxn>
                    <a:cxn ang="0">
                      <a:pos x="connsiteX1595" y="connsiteY1595"/>
                    </a:cxn>
                    <a:cxn ang="0">
                      <a:pos x="connsiteX1596" y="connsiteY1596"/>
                    </a:cxn>
                    <a:cxn ang="0">
                      <a:pos x="connsiteX1597" y="connsiteY1597"/>
                    </a:cxn>
                    <a:cxn ang="0">
                      <a:pos x="connsiteX1598" y="connsiteY1598"/>
                    </a:cxn>
                    <a:cxn ang="0">
                      <a:pos x="connsiteX1599" y="connsiteY1599"/>
                    </a:cxn>
                    <a:cxn ang="0">
                      <a:pos x="connsiteX1600" y="connsiteY1600"/>
                    </a:cxn>
                    <a:cxn ang="0">
                      <a:pos x="connsiteX1601" y="connsiteY1601"/>
                    </a:cxn>
                    <a:cxn ang="0">
                      <a:pos x="connsiteX1602" y="connsiteY1602"/>
                    </a:cxn>
                    <a:cxn ang="0">
                      <a:pos x="connsiteX1603" y="connsiteY1603"/>
                    </a:cxn>
                    <a:cxn ang="0">
                      <a:pos x="connsiteX1604" y="connsiteY1604"/>
                    </a:cxn>
                    <a:cxn ang="0">
                      <a:pos x="connsiteX1605" y="connsiteY1605"/>
                    </a:cxn>
                    <a:cxn ang="0">
                      <a:pos x="connsiteX1606" y="connsiteY1606"/>
                    </a:cxn>
                    <a:cxn ang="0">
                      <a:pos x="connsiteX1607" y="connsiteY1607"/>
                    </a:cxn>
                    <a:cxn ang="0">
                      <a:pos x="connsiteX1608" y="connsiteY1608"/>
                    </a:cxn>
                    <a:cxn ang="0">
                      <a:pos x="connsiteX1609" y="connsiteY1609"/>
                    </a:cxn>
                    <a:cxn ang="0">
                      <a:pos x="connsiteX1610" y="connsiteY1610"/>
                    </a:cxn>
                    <a:cxn ang="0">
                      <a:pos x="connsiteX1611" y="connsiteY1611"/>
                    </a:cxn>
                    <a:cxn ang="0">
                      <a:pos x="connsiteX1612" y="connsiteY1612"/>
                    </a:cxn>
                    <a:cxn ang="0">
                      <a:pos x="connsiteX1613" y="connsiteY1613"/>
                    </a:cxn>
                    <a:cxn ang="0">
                      <a:pos x="connsiteX1614" y="connsiteY1614"/>
                    </a:cxn>
                    <a:cxn ang="0">
                      <a:pos x="connsiteX1615" y="connsiteY1615"/>
                    </a:cxn>
                    <a:cxn ang="0">
                      <a:pos x="connsiteX1616" y="connsiteY1616"/>
                    </a:cxn>
                    <a:cxn ang="0">
                      <a:pos x="connsiteX1617" y="connsiteY1617"/>
                    </a:cxn>
                    <a:cxn ang="0">
                      <a:pos x="connsiteX1618" y="connsiteY1618"/>
                    </a:cxn>
                    <a:cxn ang="0">
                      <a:pos x="connsiteX1619" y="connsiteY1619"/>
                    </a:cxn>
                    <a:cxn ang="0">
                      <a:pos x="connsiteX1620" y="connsiteY1620"/>
                    </a:cxn>
                    <a:cxn ang="0">
                      <a:pos x="connsiteX1621" y="connsiteY1621"/>
                    </a:cxn>
                    <a:cxn ang="0">
                      <a:pos x="connsiteX1622" y="connsiteY1622"/>
                    </a:cxn>
                    <a:cxn ang="0">
                      <a:pos x="connsiteX1623" y="connsiteY1623"/>
                    </a:cxn>
                    <a:cxn ang="0">
                      <a:pos x="connsiteX1624" y="connsiteY1624"/>
                    </a:cxn>
                    <a:cxn ang="0">
                      <a:pos x="connsiteX1625" y="connsiteY1625"/>
                    </a:cxn>
                    <a:cxn ang="0">
                      <a:pos x="connsiteX1626" y="connsiteY1626"/>
                    </a:cxn>
                    <a:cxn ang="0">
                      <a:pos x="connsiteX1627" y="connsiteY1627"/>
                    </a:cxn>
                    <a:cxn ang="0">
                      <a:pos x="connsiteX1628" y="connsiteY1628"/>
                    </a:cxn>
                    <a:cxn ang="0">
                      <a:pos x="connsiteX1629" y="connsiteY1629"/>
                    </a:cxn>
                    <a:cxn ang="0">
                      <a:pos x="connsiteX1630" y="connsiteY1630"/>
                    </a:cxn>
                    <a:cxn ang="0">
                      <a:pos x="connsiteX1631" y="connsiteY1631"/>
                    </a:cxn>
                    <a:cxn ang="0">
                      <a:pos x="connsiteX1632" y="connsiteY1632"/>
                    </a:cxn>
                    <a:cxn ang="0">
                      <a:pos x="connsiteX1633" y="connsiteY1633"/>
                    </a:cxn>
                    <a:cxn ang="0">
                      <a:pos x="connsiteX1634" y="connsiteY1634"/>
                    </a:cxn>
                    <a:cxn ang="0">
                      <a:pos x="connsiteX1635" y="connsiteY1635"/>
                    </a:cxn>
                    <a:cxn ang="0">
                      <a:pos x="connsiteX1636" y="connsiteY1636"/>
                    </a:cxn>
                    <a:cxn ang="0">
                      <a:pos x="connsiteX1637" y="connsiteY1637"/>
                    </a:cxn>
                    <a:cxn ang="0">
                      <a:pos x="connsiteX1638" y="connsiteY1638"/>
                    </a:cxn>
                    <a:cxn ang="0">
                      <a:pos x="connsiteX1639" y="connsiteY1639"/>
                    </a:cxn>
                    <a:cxn ang="0">
                      <a:pos x="connsiteX1640" y="connsiteY1640"/>
                    </a:cxn>
                    <a:cxn ang="0">
                      <a:pos x="connsiteX1641" y="connsiteY1641"/>
                    </a:cxn>
                    <a:cxn ang="0">
                      <a:pos x="connsiteX1642" y="connsiteY1642"/>
                    </a:cxn>
                    <a:cxn ang="0">
                      <a:pos x="connsiteX1643" y="connsiteY1643"/>
                    </a:cxn>
                    <a:cxn ang="0">
                      <a:pos x="connsiteX1644" y="connsiteY1644"/>
                    </a:cxn>
                    <a:cxn ang="0">
                      <a:pos x="connsiteX1645" y="connsiteY1645"/>
                    </a:cxn>
                    <a:cxn ang="0">
                      <a:pos x="connsiteX1646" y="connsiteY1646"/>
                    </a:cxn>
                    <a:cxn ang="0">
                      <a:pos x="connsiteX1647" y="connsiteY1647"/>
                    </a:cxn>
                    <a:cxn ang="0">
                      <a:pos x="connsiteX1648" y="connsiteY1648"/>
                    </a:cxn>
                    <a:cxn ang="0">
                      <a:pos x="connsiteX1649" y="connsiteY1649"/>
                    </a:cxn>
                    <a:cxn ang="0">
                      <a:pos x="connsiteX1650" y="connsiteY1650"/>
                    </a:cxn>
                    <a:cxn ang="0">
                      <a:pos x="connsiteX1651" y="connsiteY1651"/>
                    </a:cxn>
                    <a:cxn ang="0">
                      <a:pos x="connsiteX1652" y="connsiteY1652"/>
                    </a:cxn>
                    <a:cxn ang="0">
                      <a:pos x="connsiteX1653" y="connsiteY1653"/>
                    </a:cxn>
                    <a:cxn ang="0">
                      <a:pos x="connsiteX1654" y="connsiteY1654"/>
                    </a:cxn>
                    <a:cxn ang="0">
                      <a:pos x="connsiteX1655" y="connsiteY1655"/>
                    </a:cxn>
                    <a:cxn ang="0">
                      <a:pos x="connsiteX1656" y="connsiteY1656"/>
                    </a:cxn>
                    <a:cxn ang="0">
                      <a:pos x="connsiteX1657" y="connsiteY1657"/>
                    </a:cxn>
                    <a:cxn ang="0">
                      <a:pos x="connsiteX1658" y="connsiteY1658"/>
                    </a:cxn>
                    <a:cxn ang="0">
                      <a:pos x="connsiteX1659" y="connsiteY1659"/>
                    </a:cxn>
                    <a:cxn ang="0">
                      <a:pos x="connsiteX1660" y="connsiteY1660"/>
                    </a:cxn>
                    <a:cxn ang="0">
                      <a:pos x="connsiteX1661" y="connsiteY1661"/>
                    </a:cxn>
                    <a:cxn ang="0">
                      <a:pos x="connsiteX1662" y="connsiteY1662"/>
                    </a:cxn>
                    <a:cxn ang="0">
                      <a:pos x="connsiteX1663" y="connsiteY1663"/>
                    </a:cxn>
                    <a:cxn ang="0">
                      <a:pos x="connsiteX1664" y="connsiteY1664"/>
                    </a:cxn>
                    <a:cxn ang="0">
                      <a:pos x="connsiteX1665" y="connsiteY1665"/>
                    </a:cxn>
                    <a:cxn ang="0">
                      <a:pos x="connsiteX1666" y="connsiteY1666"/>
                    </a:cxn>
                    <a:cxn ang="0">
                      <a:pos x="connsiteX1667" y="connsiteY1667"/>
                    </a:cxn>
                    <a:cxn ang="0">
                      <a:pos x="connsiteX1668" y="connsiteY1668"/>
                    </a:cxn>
                    <a:cxn ang="0">
                      <a:pos x="connsiteX1669" y="connsiteY1669"/>
                    </a:cxn>
                    <a:cxn ang="0">
                      <a:pos x="connsiteX1670" y="connsiteY1670"/>
                    </a:cxn>
                    <a:cxn ang="0">
                      <a:pos x="connsiteX1671" y="connsiteY1671"/>
                    </a:cxn>
                    <a:cxn ang="0">
                      <a:pos x="connsiteX1672" y="connsiteY1672"/>
                    </a:cxn>
                    <a:cxn ang="0">
                      <a:pos x="connsiteX1673" y="connsiteY1673"/>
                    </a:cxn>
                    <a:cxn ang="0">
                      <a:pos x="connsiteX1674" y="connsiteY1674"/>
                    </a:cxn>
                    <a:cxn ang="0">
                      <a:pos x="connsiteX1675" y="connsiteY1675"/>
                    </a:cxn>
                    <a:cxn ang="0">
                      <a:pos x="connsiteX1676" y="connsiteY1676"/>
                    </a:cxn>
                    <a:cxn ang="0">
                      <a:pos x="connsiteX1677" y="connsiteY1677"/>
                    </a:cxn>
                    <a:cxn ang="0">
                      <a:pos x="connsiteX1678" y="connsiteY1678"/>
                    </a:cxn>
                    <a:cxn ang="0">
                      <a:pos x="connsiteX1679" y="connsiteY1679"/>
                    </a:cxn>
                    <a:cxn ang="0">
                      <a:pos x="connsiteX1680" y="connsiteY1680"/>
                    </a:cxn>
                    <a:cxn ang="0">
                      <a:pos x="connsiteX1681" y="connsiteY1681"/>
                    </a:cxn>
                    <a:cxn ang="0">
                      <a:pos x="connsiteX1682" y="connsiteY1682"/>
                    </a:cxn>
                    <a:cxn ang="0">
                      <a:pos x="connsiteX1683" y="connsiteY1683"/>
                    </a:cxn>
                    <a:cxn ang="0">
                      <a:pos x="connsiteX1684" y="connsiteY1684"/>
                    </a:cxn>
                    <a:cxn ang="0">
                      <a:pos x="connsiteX1685" y="connsiteY1685"/>
                    </a:cxn>
                    <a:cxn ang="0">
                      <a:pos x="connsiteX1686" y="connsiteY1686"/>
                    </a:cxn>
                    <a:cxn ang="0">
                      <a:pos x="connsiteX1687" y="connsiteY1687"/>
                    </a:cxn>
                    <a:cxn ang="0">
                      <a:pos x="connsiteX1688" y="connsiteY1688"/>
                    </a:cxn>
                    <a:cxn ang="0">
                      <a:pos x="connsiteX1689" y="connsiteY1689"/>
                    </a:cxn>
                    <a:cxn ang="0">
                      <a:pos x="connsiteX1690" y="connsiteY1690"/>
                    </a:cxn>
                    <a:cxn ang="0">
                      <a:pos x="connsiteX1691" y="connsiteY1691"/>
                    </a:cxn>
                    <a:cxn ang="0">
                      <a:pos x="connsiteX1692" y="connsiteY1692"/>
                    </a:cxn>
                    <a:cxn ang="0">
                      <a:pos x="connsiteX1693" y="connsiteY1693"/>
                    </a:cxn>
                    <a:cxn ang="0">
                      <a:pos x="connsiteX1694" y="connsiteY1694"/>
                    </a:cxn>
                    <a:cxn ang="0">
                      <a:pos x="connsiteX1695" y="connsiteY1695"/>
                    </a:cxn>
                  </a:cxnLst>
                  <a:rect l="l" t="t" r="r" b="b"/>
                  <a:pathLst>
                    <a:path w="3489959" h="1243744">
                      <a:moveTo>
                        <a:pt x="2938693" y="5321"/>
                      </a:moveTo>
                      <a:lnTo>
                        <a:pt x="2938693" y="11023"/>
                      </a:lnTo>
                      <a:cubicBezTo>
                        <a:pt x="2938693" y="55679"/>
                        <a:pt x="2936788" y="90835"/>
                        <a:pt x="2932978" y="117439"/>
                      </a:cubicBezTo>
                      <a:cubicBezTo>
                        <a:pt x="2929168" y="144043"/>
                        <a:pt x="2922501" y="168747"/>
                        <a:pt x="2912976" y="193451"/>
                      </a:cubicBezTo>
                      <a:lnTo>
                        <a:pt x="2891068" y="193451"/>
                      </a:lnTo>
                      <a:lnTo>
                        <a:pt x="2891068" y="302718"/>
                      </a:lnTo>
                      <a:lnTo>
                        <a:pt x="2952981" y="302718"/>
                      </a:lnTo>
                      <a:lnTo>
                        <a:pt x="2957743" y="253311"/>
                      </a:lnTo>
                      <a:lnTo>
                        <a:pt x="3089188" y="253311"/>
                      </a:lnTo>
                      <a:lnTo>
                        <a:pt x="3089188" y="302718"/>
                      </a:lnTo>
                      <a:lnTo>
                        <a:pt x="3147291" y="302718"/>
                      </a:lnTo>
                      <a:lnTo>
                        <a:pt x="3154911" y="193451"/>
                      </a:lnTo>
                      <a:lnTo>
                        <a:pt x="3127288" y="193451"/>
                      </a:lnTo>
                      <a:lnTo>
                        <a:pt x="3127288" y="6272"/>
                      </a:lnTo>
                      <a:lnTo>
                        <a:pt x="2938693" y="6272"/>
                      </a:lnTo>
                      <a:moveTo>
                        <a:pt x="3004416" y="68032"/>
                      </a:moveTo>
                      <a:lnTo>
                        <a:pt x="3004416" y="66131"/>
                      </a:lnTo>
                      <a:lnTo>
                        <a:pt x="3058708" y="66131"/>
                      </a:lnTo>
                      <a:lnTo>
                        <a:pt x="3058708" y="193451"/>
                      </a:lnTo>
                      <a:lnTo>
                        <a:pt x="2985366" y="193451"/>
                      </a:lnTo>
                      <a:cubicBezTo>
                        <a:pt x="2997748" y="154495"/>
                        <a:pt x="3004416" y="111738"/>
                        <a:pt x="3004416" y="68032"/>
                      </a:cubicBezTo>
                      <a:moveTo>
                        <a:pt x="3251113" y="83234"/>
                      </a:moveTo>
                      <a:lnTo>
                        <a:pt x="3251113" y="5321"/>
                      </a:lnTo>
                      <a:lnTo>
                        <a:pt x="3181581" y="5321"/>
                      </a:lnTo>
                      <a:lnTo>
                        <a:pt x="3181581" y="252360"/>
                      </a:lnTo>
                      <a:lnTo>
                        <a:pt x="3291118" y="252360"/>
                      </a:lnTo>
                      <a:cubicBezTo>
                        <a:pt x="3321598" y="252360"/>
                        <a:pt x="3345411" y="244759"/>
                        <a:pt x="3363508" y="229557"/>
                      </a:cubicBezTo>
                      <a:cubicBezTo>
                        <a:pt x="3381606" y="214354"/>
                        <a:pt x="3390178" y="193451"/>
                        <a:pt x="3390178" y="165897"/>
                      </a:cubicBezTo>
                      <a:cubicBezTo>
                        <a:pt x="3390178" y="138342"/>
                        <a:pt x="3380653" y="118389"/>
                        <a:pt x="3362556" y="104137"/>
                      </a:cubicBezTo>
                      <a:cubicBezTo>
                        <a:pt x="3343506" y="89885"/>
                        <a:pt x="3318741" y="82284"/>
                        <a:pt x="3287308" y="82284"/>
                      </a:cubicBezTo>
                      <a:lnTo>
                        <a:pt x="3251113" y="83234"/>
                      </a:lnTo>
                      <a:moveTo>
                        <a:pt x="3251113" y="195351"/>
                      </a:moveTo>
                      <a:lnTo>
                        <a:pt x="3251113" y="137392"/>
                      </a:lnTo>
                      <a:lnTo>
                        <a:pt x="3287308" y="137392"/>
                      </a:lnTo>
                      <a:cubicBezTo>
                        <a:pt x="3297786" y="137392"/>
                        <a:pt x="3307311" y="140243"/>
                        <a:pt x="3313978" y="144993"/>
                      </a:cubicBezTo>
                      <a:cubicBezTo>
                        <a:pt x="3320646" y="149744"/>
                        <a:pt x="3323503" y="157345"/>
                        <a:pt x="3323503" y="165897"/>
                      </a:cubicBezTo>
                      <a:cubicBezTo>
                        <a:pt x="3323503" y="175398"/>
                        <a:pt x="3320646" y="182999"/>
                        <a:pt x="3313978" y="187750"/>
                      </a:cubicBezTo>
                      <a:cubicBezTo>
                        <a:pt x="3307311" y="192501"/>
                        <a:pt x="3298738" y="195351"/>
                        <a:pt x="3287308" y="195351"/>
                      </a:cubicBezTo>
                      <a:lnTo>
                        <a:pt x="3251113" y="195351"/>
                      </a:lnTo>
                      <a:moveTo>
                        <a:pt x="3490191" y="253311"/>
                      </a:moveTo>
                      <a:lnTo>
                        <a:pt x="3490191" y="6272"/>
                      </a:lnTo>
                      <a:lnTo>
                        <a:pt x="3420658" y="6272"/>
                      </a:lnTo>
                      <a:lnTo>
                        <a:pt x="3420658" y="253311"/>
                      </a:lnTo>
                      <a:lnTo>
                        <a:pt x="3490191" y="253311"/>
                      </a:lnTo>
                      <a:moveTo>
                        <a:pt x="245023" y="253311"/>
                      </a:moveTo>
                      <a:lnTo>
                        <a:pt x="245023" y="6272"/>
                      </a:lnTo>
                      <a:lnTo>
                        <a:pt x="175491" y="6272"/>
                      </a:lnTo>
                      <a:lnTo>
                        <a:pt x="175491" y="98436"/>
                      </a:lnTo>
                      <a:lnTo>
                        <a:pt x="86908" y="98436"/>
                      </a:lnTo>
                      <a:lnTo>
                        <a:pt x="86908" y="6272"/>
                      </a:lnTo>
                      <a:lnTo>
                        <a:pt x="18328" y="6272"/>
                      </a:lnTo>
                      <a:lnTo>
                        <a:pt x="18328" y="253311"/>
                      </a:lnTo>
                      <a:lnTo>
                        <a:pt x="86908" y="253311"/>
                      </a:lnTo>
                      <a:lnTo>
                        <a:pt x="86908" y="159246"/>
                      </a:lnTo>
                      <a:lnTo>
                        <a:pt x="175491" y="159246"/>
                      </a:lnTo>
                      <a:lnTo>
                        <a:pt x="175491" y="253311"/>
                      </a:lnTo>
                      <a:lnTo>
                        <a:pt x="245023" y="253311"/>
                      </a:lnTo>
                      <a:moveTo>
                        <a:pt x="509818" y="37627"/>
                      </a:moveTo>
                      <a:cubicBezTo>
                        <a:pt x="484101" y="12923"/>
                        <a:pt x="452668" y="571"/>
                        <a:pt x="415521" y="571"/>
                      </a:cubicBezTo>
                      <a:cubicBezTo>
                        <a:pt x="378373" y="571"/>
                        <a:pt x="345988" y="12923"/>
                        <a:pt x="320271" y="37627"/>
                      </a:cubicBezTo>
                      <a:cubicBezTo>
                        <a:pt x="294553" y="62330"/>
                        <a:pt x="282171" y="92735"/>
                        <a:pt x="281218" y="128841"/>
                      </a:cubicBezTo>
                      <a:cubicBezTo>
                        <a:pt x="281218" y="164946"/>
                        <a:pt x="294553" y="195351"/>
                        <a:pt x="320271" y="220055"/>
                      </a:cubicBezTo>
                      <a:cubicBezTo>
                        <a:pt x="345988" y="244759"/>
                        <a:pt x="377421" y="257111"/>
                        <a:pt x="414568" y="257111"/>
                      </a:cubicBezTo>
                      <a:cubicBezTo>
                        <a:pt x="451716" y="257111"/>
                        <a:pt x="484101" y="244759"/>
                        <a:pt x="509818" y="220055"/>
                      </a:cubicBezTo>
                      <a:cubicBezTo>
                        <a:pt x="535536" y="195351"/>
                        <a:pt x="548871" y="164946"/>
                        <a:pt x="548871" y="128841"/>
                      </a:cubicBezTo>
                      <a:cubicBezTo>
                        <a:pt x="546966" y="92735"/>
                        <a:pt x="534583" y="62330"/>
                        <a:pt x="509818" y="37627"/>
                      </a:cubicBezTo>
                      <a:moveTo>
                        <a:pt x="413616" y="62330"/>
                      </a:moveTo>
                      <a:cubicBezTo>
                        <a:pt x="431713" y="62330"/>
                        <a:pt x="446953" y="68982"/>
                        <a:pt x="459336" y="82284"/>
                      </a:cubicBezTo>
                      <a:cubicBezTo>
                        <a:pt x="471718" y="95586"/>
                        <a:pt x="477433" y="110788"/>
                        <a:pt x="477433" y="128841"/>
                      </a:cubicBezTo>
                      <a:cubicBezTo>
                        <a:pt x="477433" y="147844"/>
                        <a:pt x="471718" y="163996"/>
                        <a:pt x="460288" y="176348"/>
                      </a:cubicBezTo>
                      <a:cubicBezTo>
                        <a:pt x="448858" y="189650"/>
                        <a:pt x="433618" y="195351"/>
                        <a:pt x="414568" y="195351"/>
                      </a:cubicBezTo>
                      <a:cubicBezTo>
                        <a:pt x="396471" y="195351"/>
                        <a:pt x="381231" y="188700"/>
                        <a:pt x="368848" y="176348"/>
                      </a:cubicBezTo>
                      <a:cubicBezTo>
                        <a:pt x="356466" y="163046"/>
                        <a:pt x="350751" y="146894"/>
                        <a:pt x="350751" y="128841"/>
                      </a:cubicBezTo>
                      <a:cubicBezTo>
                        <a:pt x="350751" y="110788"/>
                        <a:pt x="356466" y="94636"/>
                        <a:pt x="367896" y="81333"/>
                      </a:cubicBezTo>
                      <a:cubicBezTo>
                        <a:pt x="379326" y="68982"/>
                        <a:pt x="395518" y="62330"/>
                        <a:pt x="413616" y="62330"/>
                      </a:cubicBezTo>
                      <a:moveTo>
                        <a:pt x="778423" y="28125"/>
                      </a:moveTo>
                      <a:cubicBezTo>
                        <a:pt x="764136" y="13873"/>
                        <a:pt x="741276" y="6272"/>
                        <a:pt x="710796" y="6272"/>
                      </a:cubicBezTo>
                      <a:lnTo>
                        <a:pt x="583161" y="6272"/>
                      </a:lnTo>
                      <a:lnTo>
                        <a:pt x="583161" y="253311"/>
                      </a:lnTo>
                      <a:lnTo>
                        <a:pt x="711748" y="253311"/>
                      </a:lnTo>
                      <a:cubicBezTo>
                        <a:pt x="741276" y="253311"/>
                        <a:pt x="764136" y="247609"/>
                        <a:pt x="781281" y="235257"/>
                      </a:cubicBezTo>
                      <a:cubicBezTo>
                        <a:pt x="798426" y="222906"/>
                        <a:pt x="806046" y="205803"/>
                        <a:pt x="806046" y="184900"/>
                      </a:cubicBezTo>
                      <a:cubicBezTo>
                        <a:pt x="806046" y="168747"/>
                        <a:pt x="801283" y="155445"/>
                        <a:pt x="793663" y="145943"/>
                      </a:cubicBezTo>
                      <a:cubicBezTo>
                        <a:pt x="785091" y="136442"/>
                        <a:pt x="772708" y="128841"/>
                        <a:pt x="757468" y="123140"/>
                      </a:cubicBezTo>
                      <a:cubicBezTo>
                        <a:pt x="783186" y="112688"/>
                        <a:pt x="796521" y="93685"/>
                        <a:pt x="796521" y="68032"/>
                      </a:cubicBezTo>
                      <a:cubicBezTo>
                        <a:pt x="794616" y="51879"/>
                        <a:pt x="788901" y="38577"/>
                        <a:pt x="778423" y="28125"/>
                      </a:cubicBezTo>
                      <a:moveTo>
                        <a:pt x="695556" y="60430"/>
                      </a:moveTo>
                      <a:cubicBezTo>
                        <a:pt x="715558" y="60430"/>
                        <a:pt x="726988" y="68032"/>
                        <a:pt x="726988" y="81333"/>
                      </a:cubicBezTo>
                      <a:cubicBezTo>
                        <a:pt x="726988" y="96536"/>
                        <a:pt x="716511" y="104137"/>
                        <a:pt x="694603" y="104137"/>
                      </a:cubicBezTo>
                      <a:lnTo>
                        <a:pt x="650788" y="104137"/>
                      </a:lnTo>
                      <a:lnTo>
                        <a:pt x="650788" y="60430"/>
                      </a:lnTo>
                      <a:lnTo>
                        <a:pt x="695556" y="60430"/>
                      </a:lnTo>
                      <a:moveTo>
                        <a:pt x="649836" y="198201"/>
                      </a:moveTo>
                      <a:lnTo>
                        <a:pt x="649836" y="152594"/>
                      </a:lnTo>
                      <a:lnTo>
                        <a:pt x="702223" y="152594"/>
                      </a:lnTo>
                      <a:cubicBezTo>
                        <a:pt x="725083" y="152594"/>
                        <a:pt x="735561" y="160196"/>
                        <a:pt x="735561" y="174448"/>
                      </a:cubicBezTo>
                      <a:cubicBezTo>
                        <a:pt x="735561" y="189650"/>
                        <a:pt x="725083" y="197252"/>
                        <a:pt x="702223" y="197252"/>
                      </a:cubicBezTo>
                      <a:lnTo>
                        <a:pt x="649836" y="198201"/>
                      </a:lnTo>
                      <a:moveTo>
                        <a:pt x="905106" y="5321"/>
                      </a:moveTo>
                      <a:lnTo>
                        <a:pt x="835573" y="5321"/>
                      </a:lnTo>
                      <a:lnTo>
                        <a:pt x="835573" y="252360"/>
                      </a:lnTo>
                      <a:lnTo>
                        <a:pt x="945111" y="252360"/>
                      </a:lnTo>
                      <a:cubicBezTo>
                        <a:pt x="975591" y="252360"/>
                        <a:pt x="999403" y="244759"/>
                        <a:pt x="1017501" y="229557"/>
                      </a:cubicBezTo>
                      <a:cubicBezTo>
                        <a:pt x="1035598" y="214354"/>
                        <a:pt x="1044171" y="193451"/>
                        <a:pt x="1044171" y="165897"/>
                      </a:cubicBezTo>
                      <a:cubicBezTo>
                        <a:pt x="1044171" y="138342"/>
                        <a:pt x="1034646" y="118389"/>
                        <a:pt x="1016548" y="104137"/>
                      </a:cubicBezTo>
                      <a:cubicBezTo>
                        <a:pt x="997498" y="89885"/>
                        <a:pt x="972733" y="82284"/>
                        <a:pt x="941301" y="82284"/>
                      </a:cubicBezTo>
                      <a:lnTo>
                        <a:pt x="906058" y="82284"/>
                      </a:lnTo>
                      <a:lnTo>
                        <a:pt x="905106" y="5321"/>
                      </a:lnTo>
                      <a:moveTo>
                        <a:pt x="967971" y="144993"/>
                      </a:moveTo>
                      <a:cubicBezTo>
                        <a:pt x="974638" y="149744"/>
                        <a:pt x="977496" y="157345"/>
                        <a:pt x="977496" y="165897"/>
                      </a:cubicBezTo>
                      <a:cubicBezTo>
                        <a:pt x="977496" y="175398"/>
                        <a:pt x="974638" y="182999"/>
                        <a:pt x="967971" y="187750"/>
                      </a:cubicBezTo>
                      <a:cubicBezTo>
                        <a:pt x="961303" y="192501"/>
                        <a:pt x="952731" y="195351"/>
                        <a:pt x="941301" y="195351"/>
                      </a:cubicBezTo>
                      <a:lnTo>
                        <a:pt x="906058" y="195351"/>
                      </a:lnTo>
                      <a:lnTo>
                        <a:pt x="906058" y="137392"/>
                      </a:lnTo>
                      <a:lnTo>
                        <a:pt x="942253" y="137392"/>
                      </a:lnTo>
                      <a:cubicBezTo>
                        <a:pt x="952731" y="136442"/>
                        <a:pt x="961303" y="139293"/>
                        <a:pt x="967971" y="144993"/>
                      </a:cubicBezTo>
                      <a:moveTo>
                        <a:pt x="1144183" y="253311"/>
                      </a:moveTo>
                      <a:lnTo>
                        <a:pt x="1144183" y="6272"/>
                      </a:lnTo>
                      <a:lnTo>
                        <a:pt x="1074651" y="6272"/>
                      </a:lnTo>
                      <a:lnTo>
                        <a:pt x="1074651" y="253311"/>
                      </a:lnTo>
                      <a:lnTo>
                        <a:pt x="1144183" y="253311"/>
                      </a:lnTo>
                      <a:moveTo>
                        <a:pt x="1387071" y="63281"/>
                      </a:moveTo>
                      <a:lnTo>
                        <a:pt x="1387071" y="5321"/>
                      </a:lnTo>
                      <a:lnTo>
                        <a:pt x="1187046" y="5321"/>
                      </a:lnTo>
                      <a:lnTo>
                        <a:pt x="1187046" y="252360"/>
                      </a:lnTo>
                      <a:lnTo>
                        <a:pt x="1388976" y="252360"/>
                      </a:lnTo>
                      <a:lnTo>
                        <a:pt x="1388976" y="193451"/>
                      </a:lnTo>
                      <a:lnTo>
                        <a:pt x="1255626" y="193451"/>
                      </a:lnTo>
                      <a:lnTo>
                        <a:pt x="1255626" y="154495"/>
                      </a:lnTo>
                      <a:lnTo>
                        <a:pt x="1374688" y="154495"/>
                      </a:lnTo>
                      <a:lnTo>
                        <a:pt x="1374688" y="100336"/>
                      </a:lnTo>
                      <a:lnTo>
                        <a:pt x="1255626" y="100336"/>
                      </a:lnTo>
                      <a:lnTo>
                        <a:pt x="1255626" y="62330"/>
                      </a:lnTo>
                      <a:lnTo>
                        <a:pt x="1387071" y="63281"/>
                      </a:lnTo>
                      <a:moveTo>
                        <a:pt x="1744258" y="253311"/>
                      </a:moveTo>
                      <a:lnTo>
                        <a:pt x="1744258" y="6272"/>
                      </a:lnTo>
                      <a:lnTo>
                        <a:pt x="1522326" y="6272"/>
                      </a:lnTo>
                      <a:lnTo>
                        <a:pt x="1522326" y="253311"/>
                      </a:lnTo>
                      <a:lnTo>
                        <a:pt x="1591858" y="253311"/>
                      </a:lnTo>
                      <a:lnTo>
                        <a:pt x="1591858" y="66131"/>
                      </a:lnTo>
                      <a:lnTo>
                        <a:pt x="1676631" y="66131"/>
                      </a:lnTo>
                      <a:lnTo>
                        <a:pt x="1676631" y="253311"/>
                      </a:lnTo>
                      <a:lnTo>
                        <a:pt x="1744258" y="253311"/>
                      </a:lnTo>
                      <a:moveTo>
                        <a:pt x="2010006" y="37627"/>
                      </a:moveTo>
                      <a:cubicBezTo>
                        <a:pt x="1984288" y="12923"/>
                        <a:pt x="1952856" y="571"/>
                        <a:pt x="1915708" y="571"/>
                      </a:cubicBezTo>
                      <a:cubicBezTo>
                        <a:pt x="1878561" y="571"/>
                        <a:pt x="1846176" y="12923"/>
                        <a:pt x="1819506" y="37627"/>
                      </a:cubicBezTo>
                      <a:cubicBezTo>
                        <a:pt x="1793788" y="62330"/>
                        <a:pt x="1780453" y="92735"/>
                        <a:pt x="1780453" y="128841"/>
                      </a:cubicBezTo>
                      <a:cubicBezTo>
                        <a:pt x="1780453" y="164946"/>
                        <a:pt x="1793788" y="195351"/>
                        <a:pt x="1819506" y="220055"/>
                      </a:cubicBezTo>
                      <a:cubicBezTo>
                        <a:pt x="1845223" y="244759"/>
                        <a:pt x="1876656" y="257111"/>
                        <a:pt x="1914756" y="257111"/>
                      </a:cubicBezTo>
                      <a:cubicBezTo>
                        <a:pt x="1952856" y="257111"/>
                        <a:pt x="1984288" y="244759"/>
                        <a:pt x="2010006" y="220055"/>
                      </a:cubicBezTo>
                      <a:cubicBezTo>
                        <a:pt x="2035723" y="195351"/>
                        <a:pt x="2049058" y="164946"/>
                        <a:pt x="2049058" y="128841"/>
                      </a:cubicBezTo>
                      <a:cubicBezTo>
                        <a:pt x="2047153" y="92735"/>
                        <a:pt x="2034771" y="62330"/>
                        <a:pt x="2010006" y="37627"/>
                      </a:cubicBezTo>
                      <a:moveTo>
                        <a:pt x="1868083" y="81333"/>
                      </a:moveTo>
                      <a:cubicBezTo>
                        <a:pt x="1879513" y="68032"/>
                        <a:pt x="1894753" y="62330"/>
                        <a:pt x="1912851" y="62330"/>
                      </a:cubicBezTo>
                      <a:cubicBezTo>
                        <a:pt x="1930948" y="62330"/>
                        <a:pt x="1946188" y="68982"/>
                        <a:pt x="1958571" y="82284"/>
                      </a:cubicBezTo>
                      <a:cubicBezTo>
                        <a:pt x="1970953" y="95586"/>
                        <a:pt x="1976668" y="110788"/>
                        <a:pt x="1976668" y="128841"/>
                      </a:cubicBezTo>
                      <a:cubicBezTo>
                        <a:pt x="1976668" y="147844"/>
                        <a:pt x="1970953" y="163996"/>
                        <a:pt x="1959523" y="176348"/>
                      </a:cubicBezTo>
                      <a:cubicBezTo>
                        <a:pt x="1948093" y="189650"/>
                        <a:pt x="1932853" y="195351"/>
                        <a:pt x="1913803" y="195351"/>
                      </a:cubicBezTo>
                      <a:cubicBezTo>
                        <a:pt x="1895706" y="195351"/>
                        <a:pt x="1880466" y="188700"/>
                        <a:pt x="1868083" y="176348"/>
                      </a:cubicBezTo>
                      <a:cubicBezTo>
                        <a:pt x="1855701" y="163046"/>
                        <a:pt x="1849986" y="146894"/>
                        <a:pt x="1849986" y="128841"/>
                      </a:cubicBezTo>
                      <a:cubicBezTo>
                        <a:pt x="1850938" y="110788"/>
                        <a:pt x="1856653" y="94636"/>
                        <a:pt x="1868083" y="81333"/>
                      </a:cubicBezTo>
                      <a:moveTo>
                        <a:pt x="2320521" y="302718"/>
                      </a:moveTo>
                      <a:lnTo>
                        <a:pt x="2328141" y="193451"/>
                      </a:lnTo>
                      <a:lnTo>
                        <a:pt x="2300518" y="193451"/>
                      </a:lnTo>
                      <a:lnTo>
                        <a:pt x="2300518" y="6272"/>
                      </a:lnTo>
                      <a:lnTo>
                        <a:pt x="2111923" y="6272"/>
                      </a:lnTo>
                      <a:lnTo>
                        <a:pt x="2111923" y="11973"/>
                      </a:lnTo>
                      <a:cubicBezTo>
                        <a:pt x="2111923" y="56630"/>
                        <a:pt x="2110018" y="91785"/>
                        <a:pt x="2106208" y="118389"/>
                      </a:cubicBezTo>
                      <a:cubicBezTo>
                        <a:pt x="2102398" y="144993"/>
                        <a:pt x="2095731" y="169697"/>
                        <a:pt x="2087158" y="194401"/>
                      </a:cubicBezTo>
                      <a:lnTo>
                        <a:pt x="2064298" y="194401"/>
                      </a:lnTo>
                      <a:lnTo>
                        <a:pt x="2064298" y="303668"/>
                      </a:lnTo>
                      <a:lnTo>
                        <a:pt x="2126211" y="303668"/>
                      </a:lnTo>
                      <a:lnTo>
                        <a:pt x="2130973" y="254260"/>
                      </a:lnTo>
                      <a:lnTo>
                        <a:pt x="2262418" y="254260"/>
                      </a:lnTo>
                      <a:lnTo>
                        <a:pt x="2262418" y="303668"/>
                      </a:lnTo>
                      <a:lnTo>
                        <a:pt x="2320521" y="303668"/>
                      </a:lnTo>
                      <a:moveTo>
                        <a:pt x="2177646" y="68032"/>
                      </a:moveTo>
                      <a:lnTo>
                        <a:pt x="2177646" y="66131"/>
                      </a:lnTo>
                      <a:lnTo>
                        <a:pt x="2231938" y="66131"/>
                      </a:lnTo>
                      <a:lnTo>
                        <a:pt x="2231938" y="193451"/>
                      </a:lnTo>
                      <a:lnTo>
                        <a:pt x="2158596" y="193451"/>
                      </a:lnTo>
                      <a:cubicBezTo>
                        <a:pt x="2170978" y="154495"/>
                        <a:pt x="2177646" y="111738"/>
                        <a:pt x="2177646" y="68032"/>
                      </a:cubicBezTo>
                      <a:moveTo>
                        <a:pt x="2508163" y="5321"/>
                      </a:moveTo>
                      <a:lnTo>
                        <a:pt x="2463396" y="74682"/>
                      </a:lnTo>
                      <a:lnTo>
                        <a:pt x="2419581" y="5321"/>
                      </a:lnTo>
                      <a:lnTo>
                        <a:pt x="2340523" y="5321"/>
                      </a:lnTo>
                      <a:lnTo>
                        <a:pt x="2422438" y="126940"/>
                      </a:lnTo>
                      <a:lnTo>
                        <a:pt x="2337666" y="252360"/>
                      </a:lnTo>
                      <a:lnTo>
                        <a:pt x="2414818" y="252360"/>
                      </a:lnTo>
                      <a:lnTo>
                        <a:pt x="2462443" y="177299"/>
                      </a:lnTo>
                      <a:lnTo>
                        <a:pt x="2510068" y="252360"/>
                      </a:lnTo>
                      <a:lnTo>
                        <a:pt x="2589126" y="252360"/>
                      </a:lnTo>
                      <a:lnTo>
                        <a:pt x="2504353" y="125990"/>
                      </a:lnTo>
                      <a:lnTo>
                        <a:pt x="2586268" y="5321"/>
                      </a:lnTo>
                      <a:lnTo>
                        <a:pt x="2508163" y="5321"/>
                      </a:lnTo>
                      <a:moveTo>
                        <a:pt x="2740573" y="571"/>
                      </a:moveTo>
                      <a:cubicBezTo>
                        <a:pt x="2702473" y="571"/>
                        <a:pt x="2671041" y="12923"/>
                        <a:pt x="2644371" y="37627"/>
                      </a:cubicBezTo>
                      <a:cubicBezTo>
                        <a:pt x="2618653" y="62330"/>
                        <a:pt x="2605318" y="92735"/>
                        <a:pt x="2605318" y="128841"/>
                      </a:cubicBezTo>
                      <a:cubicBezTo>
                        <a:pt x="2605318" y="164946"/>
                        <a:pt x="2618653" y="195351"/>
                        <a:pt x="2644371" y="220055"/>
                      </a:cubicBezTo>
                      <a:cubicBezTo>
                        <a:pt x="2670088" y="244759"/>
                        <a:pt x="2701521" y="257111"/>
                        <a:pt x="2738668" y="257111"/>
                      </a:cubicBezTo>
                      <a:cubicBezTo>
                        <a:pt x="2776768" y="257111"/>
                        <a:pt x="2808201" y="244759"/>
                        <a:pt x="2833918" y="220055"/>
                      </a:cubicBezTo>
                      <a:cubicBezTo>
                        <a:pt x="2859636" y="195351"/>
                        <a:pt x="2872971" y="164946"/>
                        <a:pt x="2872971" y="128841"/>
                      </a:cubicBezTo>
                      <a:cubicBezTo>
                        <a:pt x="2872971" y="93685"/>
                        <a:pt x="2860588" y="62330"/>
                        <a:pt x="2834871" y="37627"/>
                      </a:cubicBezTo>
                      <a:cubicBezTo>
                        <a:pt x="2810106" y="12923"/>
                        <a:pt x="2778673" y="571"/>
                        <a:pt x="2740573" y="571"/>
                      </a:cubicBezTo>
                      <a:moveTo>
                        <a:pt x="2694853" y="81333"/>
                      </a:moveTo>
                      <a:cubicBezTo>
                        <a:pt x="2706283" y="68032"/>
                        <a:pt x="2721523" y="62330"/>
                        <a:pt x="2739621" y="62330"/>
                      </a:cubicBezTo>
                      <a:cubicBezTo>
                        <a:pt x="2757718" y="62330"/>
                        <a:pt x="2772958" y="68982"/>
                        <a:pt x="2785341" y="82284"/>
                      </a:cubicBezTo>
                      <a:cubicBezTo>
                        <a:pt x="2797723" y="95586"/>
                        <a:pt x="2803438" y="110788"/>
                        <a:pt x="2803438" y="128841"/>
                      </a:cubicBezTo>
                      <a:cubicBezTo>
                        <a:pt x="2803438" y="147844"/>
                        <a:pt x="2797723" y="163996"/>
                        <a:pt x="2786293" y="176348"/>
                      </a:cubicBezTo>
                      <a:cubicBezTo>
                        <a:pt x="2774863" y="189650"/>
                        <a:pt x="2759623" y="195351"/>
                        <a:pt x="2740573" y="195351"/>
                      </a:cubicBezTo>
                      <a:cubicBezTo>
                        <a:pt x="2722476" y="195351"/>
                        <a:pt x="2707236" y="188700"/>
                        <a:pt x="2694853" y="176348"/>
                      </a:cubicBezTo>
                      <a:cubicBezTo>
                        <a:pt x="2682471" y="163046"/>
                        <a:pt x="2676756" y="146894"/>
                        <a:pt x="2676756" y="128841"/>
                      </a:cubicBezTo>
                      <a:cubicBezTo>
                        <a:pt x="2676756" y="110788"/>
                        <a:pt x="2682471" y="94636"/>
                        <a:pt x="2694853" y="81333"/>
                      </a:cubicBezTo>
                      <a:moveTo>
                        <a:pt x="1833793" y="1133148"/>
                      </a:moveTo>
                      <a:cubicBezTo>
                        <a:pt x="1823316" y="1133148"/>
                        <a:pt x="1816648" y="1135048"/>
                        <a:pt x="1810933" y="1140749"/>
                      </a:cubicBezTo>
                      <a:cubicBezTo>
                        <a:pt x="1805218" y="1145499"/>
                        <a:pt x="1802361" y="1152150"/>
                        <a:pt x="1802361" y="1159752"/>
                      </a:cubicBezTo>
                      <a:cubicBezTo>
                        <a:pt x="1802361" y="1166403"/>
                        <a:pt x="1804266" y="1172104"/>
                        <a:pt x="1809028" y="1176854"/>
                      </a:cubicBezTo>
                      <a:cubicBezTo>
                        <a:pt x="1813791" y="1181605"/>
                        <a:pt x="1818553" y="1184455"/>
                        <a:pt x="1826173" y="1186356"/>
                      </a:cubicBezTo>
                      <a:lnTo>
                        <a:pt x="1799503" y="1218661"/>
                      </a:lnTo>
                      <a:lnTo>
                        <a:pt x="1814743" y="1218661"/>
                      </a:lnTo>
                      <a:cubicBezTo>
                        <a:pt x="1817601" y="1214860"/>
                        <a:pt x="1822363" y="1209159"/>
                        <a:pt x="1829031" y="1201558"/>
                      </a:cubicBezTo>
                      <a:cubicBezTo>
                        <a:pt x="1834746" y="1193957"/>
                        <a:pt x="1838556" y="1190156"/>
                        <a:pt x="1839508" y="1187306"/>
                      </a:cubicBezTo>
                      <a:lnTo>
                        <a:pt x="1862368" y="1187306"/>
                      </a:lnTo>
                      <a:lnTo>
                        <a:pt x="1862368" y="1218661"/>
                      </a:lnTo>
                      <a:lnTo>
                        <a:pt x="1875703" y="1218661"/>
                      </a:lnTo>
                      <a:lnTo>
                        <a:pt x="1875703" y="1134098"/>
                      </a:lnTo>
                      <a:lnTo>
                        <a:pt x="1833793" y="1133148"/>
                      </a:lnTo>
                      <a:moveTo>
                        <a:pt x="1834746" y="1144549"/>
                      </a:moveTo>
                      <a:lnTo>
                        <a:pt x="1861416" y="1144549"/>
                      </a:lnTo>
                      <a:lnTo>
                        <a:pt x="1861416" y="1176854"/>
                      </a:lnTo>
                      <a:lnTo>
                        <a:pt x="1834746" y="1176854"/>
                      </a:lnTo>
                      <a:cubicBezTo>
                        <a:pt x="1829031" y="1176854"/>
                        <a:pt x="1824268" y="1174954"/>
                        <a:pt x="1819506" y="1172104"/>
                      </a:cubicBezTo>
                      <a:cubicBezTo>
                        <a:pt x="1815696" y="1169253"/>
                        <a:pt x="1813791" y="1164502"/>
                        <a:pt x="1813791" y="1159752"/>
                      </a:cubicBezTo>
                      <a:cubicBezTo>
                        <a:pt x="1813791" y="1155001"/>
                        <a:pt x="1815696" y="1151200"/>
                        <a:pt x="1819506" y="1149300"/>
                      </a:cubicBezTo>
                      <a:cubicBezTo>
                        <a:pt x="1823316" y="1146450"/>
                        <a:pt x="1828078" y="1144549"/>
                        <a:pt x="1834746" y="1144549"/>
                      </a:cubicBezTo>
                      <a:moveTo>
                        <a:pt x="1026073" y="1133148"/>
                      </a:moveTo>
                      <a:lnTo>
                        <a:pt x="1012738" y="1133148"/>
                      </a:lnTo>
                      <a:lnTo>
                        <a:pt x="1012738" y="1244315"/>
                      </a:lnTo>
                      <a:lnTo>
                        <a:pt x="1026073" y="1244315"/>
                      </a:lnTo>
                      <a:lnTo>
                        <a:pt x="1026073" y="1201558"/>
                      </a:lnTo>
                      <a:cubicBezTo>
                        <a:pt x="1033693" y="1213910"/>
                        <a:pt x="1045123" y="1219611"/>
                        <a:pt x="1058458" y="1219611"/>
                      </a:cubicBezTo>
                      <a:cubicBezTo>
                        <a:pt x="1068936" y="1219611"/>
                        <a:pt x="1078461" y="1215811"/>
                        <a:pt x="1087033" y="1208209"/>
                      </a:cubicBezTo>
                      <a:cubicBezTo>
                        <a:pt x="1094653" y="1200608"/>
                        <a:pt x="1099416" y="1189206"/>
                        <a:pt x="1099416" y="1175904"/>
                      </a:cubicBezTo>
                      <a:cubicBezTo>
                        <a:pt x="1099416" y="1161652"/>
                        <a:pt x="1094653" y="1151200"/>
                        <a:pt x="1087033" y="1143599"/>
                      </a:cubicBezTo>
                      <a:cubicBezTo>
                        <a:pt x="1079413" y="1135998"/>
                        <a:pt x="1069888" y="1132197"/>
                        <a:pt x="1058458" y="1132197"/>
                      </a:cubicBezTo>
                      <a:cubicBezTo>
                        <a:pt x="1045123" y="1132197"/>
                        <a:pt x="1034646" y="1138848"/>
                        <a:pt x="1026073" y="1151200"/>
                      </a:cubicBezTo>
                      <a:lnTo>
                        <a:pt x="1026073" y="1133148"/>
                      </a:lnTo>
                      <a:moveTo>
                        <a:pt x="1055601" y="1143599"/>
                      </a:moveTo>
                      <a:cubicBezTo>
                        <a:pt x="1063221" y="1143599"/>
                        <a:pt x="1070841" y="1146450"/>
                        <a:pt x="1076556" y="1153101"/>
                      </a:cubicBezTo>
                      <a:cubicBezTo>
                        <a:pt x="1082271" y="1159752"/>
                        <a:pt x="1085128" y="1167353"/>
                        <a:pt x="1085128" y="1176854"/>
                      </a:cubicBezTo>
                      <a:cubicBezTo>
                        <a:pt x="1085128" y="1187306"/>
                        <a:pt x="1082271" y="1194907"/>
                        <a:pt x="1077508" y="1200608"/>
                      </a:cubicBezTo>
                      <a:cubicBezTo>
                        <a:pt x="1071793" y="1206309"/>
                        <a:pt x="1064173" y="1210110"/>
                        <a:pt x="1056553" y="1210110"/>
                      </a:cubicBezTo>
                      <a:cubicBezTo>
                        <a:pt x="1048933" y="1210110"/>
                        <a:pt x="1041313" y="1207259"/>
                        <a:pt x="1034646" y="1200608"/>
                      </a:cubicBezTo>
                      <a:cubicBezTo>
                        <a:pt x="1027978" y="1194907"/>
                        <a:pt x="1025121" y="1186356"/>
                        <a:pt x="1025121" y="1177805"/>
                      </a:cubicBezTo>
                      <a:cubicBezTo>
                        <a:pt x="1025121" y="1168303"/>
                        <a:pt x="1027978" y="1160702"/>
                        <a:pt x="1034646" y="1154051"/>
                      </a:cubicBezTo>
                      <a:cubicBezTo>
                        <a:pt x="1040361" y="1146450"/>
                        <a:pt x="1047981" y="1143599"/>
                        <a:pt x="1055601" y="1143599"/>
                      </a:cubicBezTo>
                      <a:moveTo>
                        <a:pt x="1505181" y="1139799"/>
                      </a:moveTo>
                      <a:lnTo>
                        <a:pt x="1508991" y="1150250"/>
                      </a:lnTo>
                      <a:cubicBezTo>
                        <a:pt x="1517563" y="1145499"/>
                        <a:pt x="1526136" y="1143599"/>
                        <a:pt x="1534708" y="1143599"/>
                      </a:cubicBezTo>
                      <a:cubicBezTo>
                        <a:pt x="1542328" y="1143599"/>
                        <a:pt x="1548996" y="1145499"/>
                        <a:pt x="1553758" y="1150250"/>
                      </a:cubicBezTo>
                      <a:cubicBezTo>
                        <a:pt x="1558521" y="1154051"/>
                        <a:pt x="1560426" y="1159752"/>
                        <a:pt x="1560426" y="1167353"/>
                      </a:cubicBezTo>
                      <a:lnTo>
                        <a:pt x="1560426" y="1169253"/>
                      </a:lnTo>
                      <a:cubicBezTo>
                        <a:pt x="1551853" y="1167353"/>
                        <a:pt x="1543281" y="1165453"/>
                        <a:pt x="1533756" y="1165453"/>
                      </a:cubicBezTo>
                      <a:cubicBezTo>
                        <a:pt x="1523278" y="1165453"/>
                        <a:pt x="1513753" y="1167353"/>
                        <a:pt x="1507086" y="1173054"/>
                      </a:cubicBezTo>
                      <a:cubicBezTo>
                        <a:pt x="1500418" y="1177805"/>
                        <a:pt x="1496608" y="1184455"/>
                        <a:pt x="1496608" y="1193007"/>
                      </a:cubicBezTo>
                      <a:cubicBezTo>
                        <a:pt x="1496608" y="1201558"/>
                        <a:pt x="1499466" y="1208209"/>
                        <a:pt x="1506133" y="1212960"/>
                      </a:cubicBezTo>
                      <a:cubicBezTo>
                        <a:pt x="1512801" y="1217711"/>
                        <a:pt x="1520421" y="1220561"/>
                        <a:pt x="1528993" y="1220561"/>
                      </a:cubicBezTo>
                      <a:cubicBezTo>
                        <a:pt x="1541376" y="1220561"/>
                        <a:pt x="1551853" y="1215811"/>
                        <a:pt x="1559473" y="1206309"/>
                      </a:cubicBezTo>
                      <a:lnTo>
                        <a:pt x="1559473" y="1219611"/>
                      </a:lnTo>
                      <a:lnTo>
                        <a:pt x="1572808" y="1219611"/>
                      </a:lnTo>
                      <a:lnTo>
                        <a:pt x="1572808" y="1168303"/>
                      </a:lnTo>
                      <a:cubicBezTo>
                        <a:pt x="1572808" y="1157851"/>
                        <a:pt x="1569951" y="1149300"/>
                        <a:pt x="1564236" y="1143599"/>
                      </a:cubicBezTo>
                      <a:cubicBezTo>
                        <a:pt x="1557568" y="1136948"/>
                        <a:pt x="1548996" y="1134098"/>
                        <a:pt x="1536613" y="1134098"/>
                      </a:cubicBezTo>
                      <a:cubicBezTo>
                        <a:pt x="1526136" y="1132197"/>
                        <a:pt x="1515658" y="1134098"/>
                        <a:pt x="1505181" y="1139799"/>
                      </a:cubicBezTo>
                      <a:moveTo>
                        <a:pt x="1535661" y="1175904"/>
                      </a:moveTo>
                      <a:cubicBezTo>
                        <a:pt x="1543281" y="1175904"/>
                        <a:pt x="1552806" y="1177805"/>
                        <a:pt x="1560426" y="1179705"/>
                      </a:cubicBezTo>
                      <a:lnTo>
                        <a:pt x="1560426" y="1187306"/>
                      </a:lnTo>
                      <a:cubicBezTo>
                        <a:pt x="1560426" y="1193957"/>
                        <a:pt x="1557568" y="1199658"/>
                        <a:pt x="1551853" y="1204409"/>
                      </a:cubicBezTo>
                      <a:cubicBezTo>
                        <a:pt x="1547091" y="1209159"/>
                        <a:pt x="1539471" y="1211060"/>
                        <a:pt x="1531851" y="1211060"/>
                      </a:cubicBezTo>
                      <a:cubicBezTo>
                        <a:pt x="1526136" y="1211060"/>
                        <a:pt x="1521373" y="1209159"/>
                        <a:pt x="1516611" y="1206309"/>
                      </a:cubicBezTo>
                      <a:cubicBezTo>
                        <a:pt x="1511848" y="1203458"/>
                        <a:pt x="1509943" y="1199658"/>
                        <a:pt x="1509943" y="1194907"/>
                      </a:cubicBezTo>
                      <a:cubicBezTo>
                        <a:pt x="1509943" y="1189206"/>
                        <a:pt x="1511848" y="1184455"/>
                        <a:pt x="1517563" y="1181605"/>
                      </a:cubicBezTo>
                      <a:cubicBezTo>
                        <a:pt x="1522326" y="1177805"/>
                        <a:pt x="1528041" y="1175904"/>
                        <a:pt x="1535661" y="1175904"/>
                      </a:cubicBezTo>
                      <a:moveTo>
                        <a:pt x="1674726" y="1133148"/>
                      </a:moveTo>
                      <a:lnTo>
                        <a:pt x="1661391" y="1133148"/>
                      </a:lnTo>
                      <a:lnTo>
                        <a:pt x="1661391" y="1169253"/>
                      </a:lnTo>
                      <a:lnTo>
                        <a:pt x="1612813" y="1169253"/>
                      </a:lnTo>
                      <a:lnTo>
                        <a:pt x="1612813" y="1133148"/>
                      </a:lnTo>
                      <a:lnTo>
                        <a:pt x="1599478" y="1133148"/>
                      </a:lnTo>
                      <a:lnTo>
                        <a:pt x="1599478" y="1217711"/>
                      </a:lnTo>
                      <a:lnTo>
                        <a:pt x="1612813" y="1217711"/>
                      </a:lnTo>
                      <a:lnTo>
                        <a:pt x="1612813" y="1180655"/>
                      </a:lnTo>
                      <a:lnTo>
                        <a:pt x="1661391" y="1180655"/>
                      </a:lnTo>
                      <a:lnTo>
                        <a:pt x="1661391" y="1217711"/>
                      </a:lnTo>
                      <a:lnTo>
                        <a:pt x="1674726" y="1217711"/>
                      </a:lnTo>
                      <a:lnTo>
                        <a:pt x="1674726" y="1133148"/>
                      </a:lnTo>
                      <a:moveTo>
                        <a:pt x="1715683" y="1133148"/>
                      </a:moveTo>
                      <a:lnTo>
                        <a:pt x="1702348" y="1133148"/>
                      </a:lnTo>
                      <a:lnTo>
                        <a:pt x="1702348" y="1217711"/>
                      </a:lnTo>
                      <a:lnTo>
                        <a:pt x="1713778" y="1217711"/>
                      </a:lnTo>
                      <a:lnTo>
                        <a:pt x="1765213" y="1150250"/>
                      </a:lnTo>
                      <a:lnTo>
                        <a:pt x="1765213" y="1217711"/>
                      </a:lnTo>
                      <a:lnTo>
                        <a:pt x="1778548" y="1217711"/>
                      </a:lnTo>
                      <a:lnTo>
                        <a:pt x="1778548" y="1133148"/>
                      </a:lnTo>
                      <a:lnTo>
                        <a:pt x="1766166" y="1133148"/>
                      </a:lnTo>
                      <a:lnTo>
                        <a:pt x="1715683" y="1200608"/>
                      </a:lnTo>
                      <a:lnTo>
                        <a:pt x="1715683" y="1133148"/>
                      </a:lnTo>
                      <a:moveTo>
                        <a:pt x="1408978" y="1133148"/>
                      </a:moveTo>
                      <a:lnTo>
                        <a:pt x="1408978" y="1217711"/>
                      </a:lnTo>
                      <a:lnTo>
                        <a:pt x="1451841" y="1217711"/>
                      </a:lnTo>
                      <a:cubicBezTo>
                        <a:pt x="1461366" y="1217711"/>
                        <a:pt x="1468986" y="1215811"/>
                        <a:pt x="1474701" y="1212010"/>
                      </a:cubicBezTo>
                      <a:cubicBezTo>
                        <a:pt x="1480416" y="1207259"/>
                        <a:pt x="1483273" y="1201558"/>
                        <a:pt x="1483273" y="1194907"/>
                      </a:cubicBezTo>
                      <a:cubicBezTo>
                        <a:pt x="1483273" y="1184455"/>
                        <a:pt x="1476606" y="1177805"/>
                        <a:pt x="1464223" y="1174004"/>
                      </a:cubicBezTo>
                      <a:cubicBezTo>
                        <a:pt x="1473748" y="1170203"/>
                        <a:pt x="1478511" y="1163552"/>
                        <a:pt x="1478511" y="1154051"/>
                      </a:cubicBezTo>
                      <a:cubicBezTo>
                        <a:pt x="1478511" y="1147400"/>
                        <a:pt x="1475653" y="1142649"/>
                        <a:pt x="1470891" y="1138848"/>
                      </a:cubicBezTo>
                      <a:cubicBezTo>
                        <a:pt x="1466128" y="1135048"/>
                        <a:pt x="1459461" y="1133148"/>
                        <a:pt x="1450888" y="1133148"/>
                      </a:cubicBezTo>
                      <a:lnTo>
                        <a:pt x="1408978" y="1133148"/>
                      </a:lnTo>
                      <a:moveTo>
                        <a:pt x="1464223" y="1155951"/>
                      </a:moveTo>
                      <a:cubicBezTo>
                        <a:pt x="1464223" y="1160702"/>
                        <a:pt x="1462318" y="1163552"/>
                        <a:pt x="1459461" y="1166403"/>
                      </a:cubicBezTo>
                      <a:cubicBezTo>
                        <a:pt x="1456603" y="1168303"/>
                        <a:pt x="1451841" y="1170203"/>
                        <a:pt x="1446126" y="1170203"/>
                      </a:cubicBezTo>
                      <a:lnTo>
                        <a:pt x="1420408" y="1170203"/>
                      </a:lnTo>
                      <a:lnTo>
                        <a:pt x="1420408" y="1144549"/>
                      </a:lnTo>
                      <a:lnTo>
                        <a:pt x="1447078" y="1144549"/>
                      </a:lnTo>
                      <a:cubicBezTo>
                        <a:pt x="1452793" y="1144549"/>
                        <a:pt x="1456603" y="1145499"/>
                        <a:pt x="1460413" y="1147400"/>
                      </a:cubicBezTo>
                      <a:cubicBezTo>
                        <a:pt x="1463271" y="1150250"/>
                        <a:pt x="1464223" y="1153101"/>
                        <a:pt x="1464223" y="1155951"/>
                      </a:cubicBezTo>
                      <a:moveTo>
                        <a:pt x="1468986" y="1193007"/>
                      </a:moveTo>
                      <a:cubicBezTo>
                        <a:pt x="1468986" y="1197757"/>
                        <a:pt x="1467081" y="1200608"/>
                        <a:pt x="1464223" y="1203458"/>
                      </a:cubicBezTo>
                      <a:cubicBezTo>
                        <a:pt x="1461366" y="1206309"/>
                        <a:pt x="1455651" y="1207259"/>
                        <a:pt x="1449936" y="1207259"/>
                      </a:cubicBezTo>
                      <a:lnTo>
                        <a:pt x="1421361" y="1207259"/>
                      </a:lnTo>
                      <a:lnTo>
                        <a:pt x="1421361" y="1179705"/>
                      </a:lnTo>
                      <a:lnTo>
                        <a:pt x="1448031" y="1179705"/>
                      </a:lnTo>
                      <a:cubicBezTo>
                        <a:pt x="1454698" y="1179705"/>
                        <a:pt x="1459461" y="1181605"/>
                        <a:pt x="1463271" y="1183505"/>
                      </a:cubicBezTo>
                      <a:cubicBezTo>
                        <a:pt x="1467081" y="1186356"/>
                        <a:pt x="1468986" y="1189206"/>
                        <a:pt x="1468986" y="1193007"/>
                      </a:cubicBezTo>
                      <a:moveTo>
                        <a:pt x="1245148" y="1131247"/>
                      </a:moveTo>
                      <a:cubicBezTo>
                        <a:pt x="1232766" y="1131247"/>
                        <a:pt x="1222288" y="1135048"/>
                        <a:pt x="1212763" y="1141699"/>
                      </a:cubicBezTo>
                      <a:lnTo>
                        <a:pt x="1218478" y="1150250"/>
                      </a:lnTo>
                      <a:cubicBezTo>
                        <a:pt x="1226098" y="1144549"/>
                        <a:pt x="1233718" y="1142649"/>
                        <a:pt x="1245148" y="1142649"/>
                      </a:cubicBezTo>
                      <a:cubicBezTo>
                        <a:pt x="1249911" y="1142649"/>
                        <a:pt x="1254673" y="1144549"/>
                        <a:pt x="1258483" y="1146450"/>
                      </a:cubicBezTo>
                      <a:cubicBezTo>
                        <a:pt x="1262293" y="1148350"/>
                        <a:pt x="1263246" y="1152150"/>
                        <a:pt x="1263246" y="1155951"/>
                      </a:cubicBezTo>
                      <a:cubicBezTo>
                        <a:pt x="1263246" y="1160702"/>
                        <a:pt x="1261341" y="1163552"/>
                        <a:pt x="1258483" y="1166403"/>
                      </a:cubicBezTo>
                      <a:cubicBezTo>
                        <a:pt x="1254673" y="1169253"/>
                        <a:pt x="1250863" y="1170203"/>
                        <a:pt x="1244196" y="1170203"/>
                      </a:cubicBezTo>
                      <a:lnTo>
                        <a:pt x="1232766" y="1170203"/>
                      </a:lnTo>
                      <a:lnTo>
                        <a:pt x="1232766" y="1180655"/>
                      </a:lnTo>
                      <a:lnTo>
                        <a:pt x="1243243" y="1180655"/>
                      </a:lnTo>
                      <a:cubicBezTo>
                        <a:pt x="1249911" y="1180655"/>
                        <a:pt x="1254673" y="1182555"/>
                        <a:pt x="1258483" y="1184455"/>
                      </a:cubicBezTo>
                      <a:cubicBezTo>
                        <a:pt x="1262293" y="1187306"/>
                        <a:pt x="1264198" y="1191107"/>
                        <a:pt x="1264198" y="1194907"/>
                      </a:cubicBezTo>
                      <a:cubicBezTo>
                        <a:pt x="1264198" y="1199658"/>
                        <a:pt x="1262293" y="1202508"/>
                        <a:pt x="1257531" y="1205359"/>
                      </a:cubicBezTo>
                      <a:cubicBezTo>
                        <a:pt x="1252768" y="1208209"/>
                        <a:pt x="1248006" y="1209159"/>
                        <a:pt x="1242291" y="1209159"/>
                      </a:cubicBezTo>
                      <a:cubicBezTo>
                        <a:pt x="1231813" y="1209159"/>
                        <a:pt x="1222288" y="1205359"/>
                        <a:pt x="1213716" y="1198708"/>
                      </a:cubicBezTo>
                      <a:lnTo>
                        <a:pt x="1207048" y="1208209"/>
                      </a:lnTo>
                      <a:cubicBezTo>
                        <a:pt x="1217526" y="1216760"/>
                        <a:pt x="1229908" y="1221511"/>
                        <a:pt x="1242291" y="1221511"/>
                      </a:cubicBezTo>
                      <a:cubicBezTo>
                        <a:pt x="1252768" y="1221511"/>
                        <a:pt x="1260388" y="1218661"/>
                        <a:pt x="1267056" y="1213910"/>
                      </a:cubicBezTo>
                      <a:cubicBezTo>
                        <a:pt x="1273723" y="1209159"/>
                        <a:pt x="1276581" y="1203458"/>
                        <a:pt x="1276581" y="1195857"/>
                      </a:cubicBezTo>
                      <a:cubicBezTo>
                        <a:pt x="1276581" y="1185406"/>
                        <a:pt x="1271818" y="1178755"/>
                        <a:pt x="1260388" y="1175904"/>
                      </a:cubicBezTo>
                      <a:cubicBezTo>
                        <a:pt x="1269913" y="1172104"/>
                        <a:pt x="1274676" y="1165453"/>
                        <a:pt x="1274676" y="1155951"/>
                      </a:cubicBezTo>
                      <a:cubicBezTo>
                        <a:pt x="1274676" y="1149300"/>
                        <a:pt x="1271818" y="1143599"/>
                        <a:pt x="1266103" y="1138848"/>
                      </a:cubicBezTo>
                      <a:cubicBezTo>
                        <a:pt x="1262293" y="1134098"/>
                        <a:pt x="1254673" y="1131247"/>
                        <a:pt x="1245148" y="1131247"/>
                      </a:cubicBezTo>
                      <a:moveTo>
                        <a:pt x="1178473" y="1169253"/>
                      </a:moveTo>
                      <a:cubicBezTo>
                        <a:pt x="1169901" y="1167353"/>
                        <a:pt x="1161328" y="1165453"/>
                        <a:pt x="1151803" y="1165453"/>
                      </a:cubicBezTo>
                      <a:cubicBezTo>
                        <a:pt x="1141326" y="1165453"/>
                        <a:pt x="1131801" y="1167353"/>
                        <a:pt x="1125133" y="1173054"/>
                      </a:cubicBezTo>
                      <a:cubicBezTo>
                        <a:pt x="1119418" y="1177805"/>
                        <a:pt x="1114656" y="1184455"/>
                        <a:pt x="1114656" y="1193007"/>
                      </a:cubicBezTo>
                      <a:cubicBezTo>
                        <a:pt x="1114656" y="1201558"/>
                        <a:pt x="1117513" y="1208209"/>
                        <a:pt x="1124181" y="1212960"/>
                      </a:cubicBezTo>
                      <a:cubicBezTo>
                        <a:pt x="1130848" y="1217711"/>
                        <a:pt x="1138468" y="1220561"/>
                        <a:pt x="1147041" y="1220561"/>
                      </a:cubicBezTo>
                      <a:cubicBezTo>
                        <a:pt x="1159423" y="1220561"/>
                        <a:pt x="1169901" y="1215811"/>
                        <a:pt x="1177521" y="1206309"/>
                      </a:cubicBezTo>
                      <a:lnTo>
                        <a:pt x="1177521" y="1219611"/>
                      </a:lnTo>
                      <a:lnTo>
                        <a:pt x="1190856" y="1219611"/>
                      </a:lnTo>
                      <a:lnTo>
                        <a:pt x="1190856" y="1168303"/>
                      </a:lnTo>
                      <a:cubicBezTo>
                        <a:pt x="1190856" y="1157851"/>
                        <a:pt x="1187998" y="1149300"/>
                        <a:pt x="1182283" y="1143599"/>
                      </a:cubicBezTo>
                      <a:cubicBezTo>
                        <a:pt x="1175616" y="1136948"/>
                        <a:pt x="1167043" y="1134098"/>
                        <a:pt x="1154661" y="1134098"/>
                      </a:cubicBezTo>
                      <a:cubicBezTo>
                        <a:pt x="1144183" y="1134098"/>
                        <a:pt x="1134658" y="1135998"/>
                        <a:pt x="1123228" y="1141699"/>
                      </a:cubicBezTo>
                      <a:lnTo>
                        <a:pt x="1127038" y="1152150"/>
                      </a:lnTo>
                      <a:cubicBezTo>
                        <a:pt x="1135611" y="1147400"/>
                        <a:pt x="1144183" y="1145499"/>
                        <a:pt x="1152756" y="1145499"/>
                      </a:cubicBezTo>
                      <a:cubicBezTo>
                        <a:pt x="1160376" y="1145499"/>
                        <a:pt x="1167043" y="1147400"/>
                        <a:pt x="1171806" y="1152150"/>
                      </a:cubicBezTo>
                      <a:cubicBezTo>
                        <a:pt x="1176568" y="1155951"/>
                        <a:pt x="1178473" y="1161652"/>
                        <a:pt x="1178473" y="1169253"/>
                      </a:cubicBezTo>
                      <a:lnTo>
                        <a:pt x="1178473" y="1169253"/>
                      </a:lnTo>
                      <a:moveTo>
                        <a:pt x="1178473" y="1179705"/>
                      </a:moveTo>
                      <a:lnTo>
                        <a:pt x="1178473" y="1187306"/>
                      </a:lnTo>
                      <a:cubicBezTo>
                        <a:pt x="1178473" y="1193957"/>
                        <a:pt x="1175616" y="1199658"/>
                        <a:pt x="1170853" y="1204409"/>
                      </a:cubicBezTo>
                      <a:cubicBezTo>
                        <a:pt x="1166091" y="1209159"/>
                        <a:pt x="1158471" y="1211060"/>
                        <a:pt x="1150851" y="1211060"/>
                      </a:cubicBezTo>
                      <a:cubicBezTo>
                        <a:pt x="1145136" y="1211060"/>
                        <a:pt x="1140373" y="1209159"/>
                        <a:pt x="1135611" y="1206309"/>
                      </a:cubicBezTo>
                      <a:cubicBezTo>
                        <a:pt x="1130848" y="1203458"/>
                        <a:pt x="1128943" y="1199658"/>
                        <a:pt x="1128943" y="1194907"/>
                      </a:cubicBezTo>
                      <a:cubicBezTo>
                        <a:pt x="1128943" y="1189206"/>
                        <a:pt x="1130848" y="1184455"/>
                        <a:pt x="1136563" y="1181605"/>
                      </a:cubicBezTo>
                      <a:cubicBezTo>
                        <a:pt x="1141326" y="1178755"/>
                        <a:pt x="1147041" y="1176854"/>
                        <a:pt x="1154661" y="1176854"/>
                      </a:cubicBezTo>
                      <a:cubicBezTo>
                        <a:pt x="1161328" y="1175904"/>
                        <a:pt x="1169901" y="1177805"/>
                        <a:pt x="1178473" y="1179705"/>
                      </a:cubicBezTo>
                      <a:moveTo>
                        <a:pt x="1340398" y="1131247"/>
                      </a:moveTo>
                      <a:cubicBezTo>
                        <a:pt x="1328016" y="1131247"/>
                        <a:pt x="1317538" y="1135998"/>
                        <a:pt x="1308966" y="1144549"/>
                      </a:cubicBezTo>
                      <a:cubicBezTo>
                        <a:pt x="1300393" y="1153101"/>
                        <a:pt x="1296583" y="1164502"/>
                        <a:pt x="1295631" y="1176854"/>
                      </a:cubicBezTo>
                      <a:cubicBezTo>
                        <a:pt x="1295631" y="1189206"/>
                        <a:pt x="1300393" y="1199658"/>
                        <a:pt x="1308966" y="1208209"/>
                      </a:cubicBezTo>
                      <a:cubicBezTo>
                        <a:pt x="1317538" y="1216760"/>
                        <a:pt x="1328016" y="1221511"/>
                        <a:pt x="1340398" y="1221511"/>
                      </a:cubicBezTo>
                      <a:cubicBezTo>
                        <a:pt x="1352781" y="1221511"/>
                        <a:pt x="1363258" y="1216760"/>
                        <a:pt x="1372783" y="1208209"/>
                      </a:cubicBezTo>
                      <a:cubicBezTo>
                        <a:pt x="1381356" y="1199658"/>
                        <a:pt x="1386118" y="1189206"/>
                        <a:pt x="1386118" y="1176854"/>
                      </a:cubicBezTo>
                      <a:cubicBezTo>
                        <a:pt x="1386118" y="1164502"/>
                        <a:pt x="1381356" y="1154051"/>
                        <a:pt x="1372783" y="1144549"/>
                      </a:cubicBezTo>
                      <a:cubicBezTo>
                        <a:pt x="1364211" y="1135998"/>
                        <a:pt x="1352781" y="1131247"/>
                        <a:pt x="1340398" y="1131247"/>
                      </a:cubicBezTo>
                      <a:moveTo>
                        <a:pt x="1318491" y="1153101"/>
                      </a:moveTo>
                      <a:cubicBezTo>
                        <a:pt x="1324206" y="1146450"/>
                        <a:pt x="1331826" y="1142649"/>
                        <a:pt x="1340398" y="1142649"/>
                      </a:cubicBezTo>
                      <a:cubicBezTo>
                        <a:pt x="1348971" y="1142649"/>
                        <a:pt x="1357543" y="1146450"/>
                        <a:pt x="1363258" y="1153101"/>
                      </a:cubicBezTo>
                      <a:cubicBezTo>
                        <a:pt x="1368973" y="1159752"/>
                        <a:pt x="1372783" y="1167353"/>
                        <a:pt x="1372783" y="1176854"/>
                      </a:cubicBezTo>
                      <a:cubicBezTo>
                        <a:pt x="1372783" y="1186356"/>
                        <a:pt x="1369926" y="1193957"/>
                        <a:pt x="1364211" y="1199658"/>
                      </a:cubicBezTo>
                      <a:cubicBezTo>
                        <a:pt x="1358496" y="1205359"/>
                        <a:pt x="1350876" y="1209159"/>
                        <a:pt x="1341351" y="1209159"/>
                      </a:cubicBezTo>
                      <a:cubicBezTo>
                        <a:pt x="1332778" y="1209159"/>
                        <a:pt x="1325158" y="1206309"/>
                        <a:pt x="1319443" y="1199658"/>
                      </a:cubicBezTo>
                      <a:cubicBezTo>
                        <a:pt x="1313728" y="1193007"/>
                        <a:pt x="1309918" y="1185406"/>
                        <a:pt x="1309918" y="1176854"/>
                      </a:cubicBezTo>
                      <a:cubicBezTo>
                        <a:pt x="1308966" y="1166403"/>
                        <a:pt x="1312776" y="1159752"/>
                        <a:pt x="1318491" y="1153101"/>
                      </a:cubicBezTo>
                      <a:moveTo>
                        <a:pt x="985116" y="1111294"/>
                      </a:moveTo>
                      <a:lnTo>
                        <a:pt x="983211" y="1100843"/>
                      </a:lnTo>
                      <a:lnTo>
                        <a:pt x="935586" y="1111294"/>
                      </a:lnTo>
                      <a:cubicBezTo>
                        <a:pt x="930823" y="1112244"/>
                        <a:pt x="927013" y="1114145"/>
                        <a:pt x="923203" y="1116045"/>
                      </a:cubicBezTo>
                      <a:cubicBezTo>
                        <a:pt x="919393" y="1117945"/>
                        <a:pt x="916536" y="1120796"/>
                        <a:pt x="913678" y="1124596"/>
                      </a:cubicBezTo>
                      <a:cubicBezTo>
                        <a:pt x="911773" y="1127447"/>
                        <a:pt x="909868" y="1131247"/>
                        <a:pt x="907963" y="1134098"/>
                      </a:cubicBezTo>
                      <a:cubicBezTo>
                        <a:pt x="906058" y="1137898"/>
                        <a:pt x="906058" y="1141699"/>
                        <a:pt x="905106" y="1145499"/>
                      </a:cubicBezTo>
                      <a:cubicBezTo>
                        <a:pt x="904153" y="1150250"/>
                        <a:pt x="903201" y="1154051"/>
                        <a:pt x="903201" y="1157851"/>
                      </a:cubicBezTo>
                      <a:cubicBezTo>
                        <a:pt x="903201" y="1161652"/>
                        <a:pt x="903201" y="1166403"/>
                        <a:pt x="903201" y="1172104"/>
                      </a:cubicBezTo>
                      <a:cubicBezTo>
                        <a:pt x="903201" y="1186356"/>
                        <a:pt x="907963" y="1198708"/>
                        <a:pt x="914631" y="1207259"/>
                      </a:cubicBezTo>
                      <a:cubicBezTo>
                        <a:pt x="922251" y="1215811"/>
                        <a:pt x="932728" y="1220561"/>
                        <a:pt x="946063" y="1220561"/>
                      </a:cubicBezTo>
                      <a:cubicBezTo>
                        <a:pt x="958446" y="1220561"/>
                        <a:pt x="968923" y="1215811"/>
                        <a:pt x="977496" y="1207259"/>
                      </a:cubicBezTo>
                      <a:cubicBezTo>
                        <a:pt x="985116" y="1198708"/>
                        <a:pt x="989878" y="1188256"/>
                        <a:pt x="989878" y="1175904"/>
                      </a:cubicBezTo>
                      <a:cubicBezTo>
                        <a:pt x="989878" y="1164502"/>
                        <a:pt x="986068" y="1154051"/>
                        <a:pt x="978448" y="1146450"/>
                      </a:cubicBezTo>
                      <a:cubicBezTo>
                        <a:pt x="970828" y="1138848"/>
                        <a:pt x="961303" y="1134098"/>
                        <a:pt x="948921" y="1134098"/>
                      </a:cubicBezTo>
                      <a:cubicBezTo>
                        <a:pt x="932728" y="1134098"/>
                        <a:pt x="921298" y="1140749"/>
                        <a:pt x="913678" y="1152150"/>
                      </a:cubicBezTo>
                      <a:cubicBezTo>
                        <a:pt x="914631" y="1143599"/>
                        <a:pt x="916536" y="1136948"/>
                        <a:pt x="920346" y="1132197"/>
                      </a:cubicBezTo>
                      <a:cubicBezTo>
                        <a:pt x="924156" y="1127447"/>
                        <a:pt x="930823" y="1124596"/>
                        <a:pt x="938443" y="1121746"/>
                      </a:cubicBezTo>
                      <a:lnTo>
                        <a:pt x="985116" y="1111294"/>
                      </a:lnTo>
                      <a:moveTo>
                        <a:pt x="947016" y="1144549"/>
                      </a:moveTo>
                      <a:cubicBezTo>
                        <a:pt x="955588" y="1144549"/>
                        <a:pt x="962256" y="1147400"/>
                        <a:pt x="967971" y="1154051"/>
                      </a:cubicBezTo>
                      <a:cubicBezTo>
                        <a:pt x="973686" y="1160702"/>
                        <a:pt x="976543" y="1168303"/>
                        <a:pt x="976543" y="1176854"/>
                      </a:cubicBezTo>
                      <a:cubicBezTo>
                        <a:pt x="976543" y="1185406"/>
                        <a:pt x="973686" y="1193957"/>
                        <a:pt x="968923" y="1199658"/>
                      </a:cubicBezTo>
                      <a:cubicBezTo>
                        <a:pt x="963208" y="1205359"/>
                        <a:pt x="955588" y="1209159"/>
                        <a:pt x="947016" y="1209159"/>
                      </a:cubicBezTo>
                      <a:cubicBezTo>
                        <a:pt x="938443" y="1209159"/>
                        <a:pt x="930823" y="1206309"/>
                        <a:pt x="925108" y="1199658"/>
                      </a:cubicBezTo>
                      <a:cubicBezTo>
                        <a:pt x="919393" y="1193007"/>
                        <a:pt x="916536" y="1185406"/>
                        <a:pt x="916536" y="1176854"/>
                      </a:cubicBezTo>
                      <a:cubicBezTo>
                        <a:pt x="916536" y="1168303"/>
                        <a:pt x="919393" y="1159752"/>
                        <a:pt x="925108" y="1154051"/>
                      </a:cubicBezTo>
                      <a:cubicBezTo>
                        <a:pt x="930823" y="1148350"/>
                        <a:pt x="937491" y="1144549"/>
                        <a:pt x="947016" y="1144549"/>
                      </a:cubicBezTo>
                      <a:moveTo>
                        <a:pt x="794616" y="1175904"/>
                      </a:moveTo>
                      <a:cubicBezTo>
                        <a:pt x="794616" y="1188256"/>
                        <a:pt x="799378" y="1198708"/>
                        <a:pt x="807951" y="1207259"/>
                      </a:cubicBezTo>
                      <a:cubicBezTo>
                        <a:pt x="816523" y="1215811"/>
                        <a:pt x="827001" y="1220561"/>
                        <a:pt x="839383" y="1220561"/>
                      </a:cubicBezTo>
                      <a:cubicBezTo>
                        <a:pt x="851766" y="1220561"/>
                        <a:pt x="862243" y="1215811"/>
                        <a:pt x="871768" y="1207259"/>
                      </a:cubicBezTo>
                      <a:cubicBezTo>
                        <a:pt x="880341" y="1198708"/>
                        <a:pt x="884151" y="1188256"/>
                        <a:pt x="885103" y="1175904"/>
                      </a:cubicBezTo>
                      <a:cubicBezTo>
                        <a:pt x="885103" y="1163552"/>
                        <a:pt x="880341" y="1153101"/>
                        <a:pt x="871768" y="1143599"/>
                      </a:cubicBezTo>
                      <a:cubicBezTo>
                        <a:pt x="863196" y="1135048"/>
                        <a:pt x="852718" y="1130297"/>
                        <a:pt x="840336" y="1130297"/>
                      </a:cubicBezTo>
                      <a:cubicBezTo>
                        <a:pt x="827953" y="1130297"/>
                        <a:pt x="817476" y="1135048"/>
                        <a:pt x="807951" y="1143599"/>
                      </a:cubicBezTo>
                      <a:cubicBezTo>
                        <a:pt x="798426" y="1153101"/>
                        <a:pt x="794616" y="1163552"/>
                        <a:pt x="794616" y="1175904"/>
                      </a:cubicBezTo>
                      <a:moveTo>
                        <a:pt x="816523" y="1199658"/>
                      </a:moveTo>
                      <a:cubicBezTo>
                        <a:pt x="810808" y="1193007"/>
                        <a:pt x="806998" y="1185406"/>
                        <a:pt x="806998" y="1176854"/>
                      </a:cubicBezTo>
                      <a:cubicBezTo>
                        <a:pt x="806998" y="1167353"/>
                        <a:pt x="809856" y="1159752"/>
                        <a:pt x="815571" y="1153101"/>
                      </a:cubicBezTo>
                      <a:cubicBezTo>
                        <a:pt x="821286" y="1146450"/>
                        <a:pt x="828906" y="1142649"/>
                        <a:pt x="837478" y="1142649"/>
                      </a:cubicBezTo>
                      <a:cubicBezTo>
                        <a:pt x="846051" y="1142649"/>
                        <a:pt x="854623" y="1146450"/>
                        <a:pt x="860338" y="1153101"/>
                      </a:cubicBezTo>
                      <a:cubicBezTo>
                        <a:pt x="866053" y="1159752"/>
                        <a:pt x="869863" y="1167353"/>
                        <a:pt x="869863" y="1176854"/>
                      </a:cubicBezTo>
                      <a:cubicBezTo>
                        <a:pt x="869863" y="1186356"/>
                        <a:pt x="867006" y="1193957"/>
                        <a:pt x="861291" y="1199658"/>
                      </a:cubicBezTo>
                      <a:cubicBezTo>
                        <a:pt x="855576" y="1206309"/>
                        <a:pt x="847956" y="1209159"/>
                        <a:pt x="838431" y="1209159"/>
                      </a:cubicBezTo>
                      <a:cubicBezTo>
                        <a:pt x="830811" y="1209159"/>
                        <a:pt x="823191" y="1205359"/>
                        <a:pt x="816523" y="1199658"/>
                      </a:cubicBezTo>
                      <a:moveTo>
                        <a:pt x="626023" y="1144549"/>
                      </a:moveTo>
                      <a:lnTo>
                        <a:pt x="626023" y="1134098"/>
                      </a:lnTo>
                      <a:lnTo>
                        <a:pt x="568873" y="1134098"/>
                      </a:lnTo>
                      <a:lnTo>
                        <a:pt x="568873" y="1218661"/>
                      </a:lnTo>
                      <a:lnTo>
                        <a:pt x="582208" y="1218661"/>
                      </a:lnTo>
                      <a:lnTo>
                        <a:pt x="582208" y="1145499"/>
                      </a:lnTo>
                      <a:lnTo>
                        <a:pt x="626023" y="1144549"/>
                      </a:lnTo>
                      <a:moveTo>
                        <a:pt x="715558" y="1144549"/>
                      </a:moveTo>
                      <a:cubicBezTo>
                        <a:pt x="706986" y="1135998"/>
                        <a:pt x="696508" y="1131247"/>
                        <a:pt x="683173" y="1131247"/>
                      </a:cubicBezTo>
                      <a:cubicBezTo>
                        <a:pt x="669838" y="1131247"/>
                        <a:pt x="660313" y="1135998"/>
                        <a:pt x="650788" y="1144549"/>
                      </a:cubicBezTo>
                      <a:cubicBezTo>
                        <a:pt x="642216" y="1153101"/>
                        <a:pt x="637453" y="1164502"/>
                        <a:pt x="637453" y="1176854"/>
                      </a:cubicBezTo>
                      <a:cubicBezTo>
                        <a:pt x="637453" y="1189206"/>
                        <a:pt x="642216" y="1199658"/>
                        <a:pt x="650788" y="1208209"/>
                      </a:cubicBezTo>
                      <a:cubicBezTo>
                        <a:pt x="659361" y="1216760"/>
                        <a:pt x="669838" y="1221511"/>
                        <a:pt x="682221" y="1221511"/>
                      </a:cubicBezTo>
                      <a:cubicBezTo>
                        <a:pt x="694603" y="1221511"/>
                        <a:pt x="705081" y="1216760"/>
                        <a:pt x="714606" y="1208209"/>
                      </a:cubicBezTo>
                      <a:cubicBezTo>
                        <a:pt x="723178" y="1199658"/>
                        <a:pt x="727941" y="1189206"/>
                        <a:pt x="727941" y="1176854"/>
                      </a:cubicBezTo>
                      <a:cubicBezTo>
                        <a:pt x="727941" y="1163552"/>
                        <a:pt x="724131" y="1153101"/>
                        <a:pt x="715558" y="1144549"/>
                      </a:cubicBezTo>
                      <a:moveTo>
                        <a:pt x="683173" y="1142649"/>
                      </a:moveTo>
                      <a:cubicBezTo>
                        <a:pt x="691746" y="1142649"/>
                        <a:pt x="700318" y="1146450"/>
                        <a:pt x="706033" y="1153101"/>
                      </a:cubicBezTo>
                      <a:cubicBezTo>
                        <a:pt x="711748" y="1159752"/>
                        <a:pt x="715558" y="1167353"/>
                        <a:pt x="715558" y="1176854"/>
                      </a:cubicBezTo>
                      <a:cubicBezTo>
                        <a:pt x="715558" y="1186356"/>
                        <a:pt x="712701" y="1193957"/>
                        <a:pt x="706986" y="1199658"/>
                      </a:cubicBezTo>
                      <a:cubicBezTo>
                        <a:pt x="701271" y="1206309"/>
                        <a:pt x="693651" y="1209159"/>
                        <a:pt x="684126" y="1209159"/>
                      </a:cubicBezTo>
                      <a:cubicBezTo>
                        <a:pt x="675553" y="1209159"/>
                        <a:pt x="667933" y="1206309"/>
                        <a:pt x="661266" y="1199658"/>
                      </a:cubicBezTo>
                      <a:cubicBezTo>
                        <a:pt x="655551" y="1193007"/>
                        <a:pt x="651741" y="1185406"/>
                        <a:pt x="651741" y="1176854"/>
                      </a:cubicBezTo>
                      <a:cubicBezTo>
                        <a:pt x="651741" y="1167353"/>
                        <a:pt x="654598" y="1159752"/>
                        <a:pt x="660313" y="1153101"/>
                      </a:cubicBezTo>
                      <a:cubicBezTo>
                        <a:pt x="666981" y="1146450"/>
                        <a:pt x="674601" y="1142649"/>
                        <a:pt x="683173" y="1142649"/>
                      </a:cubicBezTo>
                      <a:moveTo>
                        <a:pt x="506961" y="1131247"/>
                      </a:moveTo>
                      <a:cubicBezTo>
                        <a:pt x="495531" y="1131247"/>
                        <a:pt x="485053" y="1135998"/>
                        <a:pt x="477433" y="1144549"/>
                      </a:cubicBezTo>
                      <a:cubicBezTo>
                        <a:pt x="469813" y="1153101"/>
                        <a:pt x="466003" y="1163552"/>
                        <a:pt x="466003" y="1176854"/>
                      </a:cubicBezTo>
                      <a:cubicBezTo>
                        <a:pt x="466003" y="1190156"/>
                        <a:pt x="470766" y="1199658"/>
                        <a:pt x="478386" y="1209159"/>
                      </a:cubicBezTo>
                      <a:cubicBezTo>
                        <a:pt x="486006" y="1217711"/>
                        <a:pt x="496483" y="1222461"/>
                        <a:pt x="507913" y="1222461"/>
                      </a:cubicBezTo>
                      <a:cubicBezTo>
                        <a:pt x="522201" y="1222461"/>
                        <a:pt x="533631" y="1217711"/>
                        <a:pt x="543156" y="1206309"/>
                      </a:cubicBezTo>
                      <a:lnTo>
                        <a:pt x="535536" y="1198708"/>
                      </a:lnTo>
                      <a:cubicBezTo>
                        <a:pt x="527916" y="1206309"/>
                        <a:pt x="518391" y="1210110"/>
                        <a:pt x="508866" y="1210110"/>
                      </a:cubicBezTo>
                      <a:cubicBezTo>
                        <a:pt x="501246" y="1210110"/>
                        <a:pt x="494578" y="1208209"/>
                        <a:pt x="488863" y="1202508"/>
                      </a:cubicBezTo>
                      <a:cubicBezTo>
                        <a:pt x="483148" y="1197757"/>
                        <a:pt x="480291" y="1191107"/>
                        <a:pt x="479338" y="1181605"/>
                      </a:cubicBezTo>
                      <a:lnTo>
                        <a:pt x="546966" y="1181605"/>
                      </a:lnTo>
                      <a:cubicBezTo>
                        <a:pt x="546966" y="1179705"/>
                        <a:pt x="546966" y="1178755"/>
                        <a:pt x="546966" y="1176854"/>
                      </a:cubicBezTo>
                      <a:cubicBezTo>
                        <a:pt x="546966" y="1163552"/>
                        <a:pt x="543156" y="1154051"/>
                        <a:pt x="536488" y="1144549"/>
                      </a:cubicBezTo>
                      <a:cubicBezTo>
                        <a:pt x="528868" y="1135998"/>
                        <a:pt x="519343" y="1131247"/>
                        <a:pt x="506961" y="1131247"/>
                      </a:cubicBezTo>
                      <a:moveTo>
                        <a:pt x="506008" y="1142649"/>
                      </a:moveTo>
                      <a:cubicBezTo>
                        <a:pt x="513628" y="1142649"/>
                        <a:pt x="520296" y="1145499"/>
                        <a:pt x="525058" y="1150250"/>
                      </a:cubicBezTo>
                      <a:cubicBezTo>
                        <a:pt x="529821" y="1155951"/>
                        <a:pt x="532678" y="1162602"/>
                        <a:pt x="532678" y="1170203"/>
                      </a:cubicBezTo>
                      <a:lnTo>
                        <a:pt x="478386" y="1170203"/>
                      </a:lnTo>
                      <a:cubicBezTo>
                        <a:pt x="479338" y="1162602"/>
                        <a:pt x="482196" y="1155001"/>
                        <a:pt x="486958" y="1150250"/>
                      </a:cubicBezTo>
                      <a:cubicBezTo>
                        <a:pt x="492673" y="1145499"/>
                        <a:pt x="498388" y="1142649"/>
                        <a:pt x="506008" y="1142649"/>
                      </a:cubicBezTo>
                      <a:moveTo>
                        <a:pt x="442191" y="1133148"/>
                      </a:moveTo>
                      <a:lnTo>
                        <a:pt x="429808" y="1133148"/>
                      </a:lnTo>
                      <a:lnTo>
                        <a:pt x="429808" y="1206309"/>
                      </a:lnTo>
                      <a:lnTo>
                        <a:pt x="387898" y="1206309"/>
                      </a:lnTo>
                      <a:lnTo>
                        <a:pt x="387898" y="1133148"/>
                      </a:lnTo>
                      <a:lnTo>
                        <a:pt x="375516" y="1133148"/>
                      </a:lnTo>
                      <a:lnTo>
                        <a:pt x="375516" y="1206309"/>
                      </a:lnTo>
                      <a:lnTo>
                        <a:pt x="333606" y="1206309"/>
                      </a:lnTo>
                      <a:lnTo>
                        <a:pt x="333606" y="1133148"/>
                      </a:lnTo>
                      <a:lnTo>
                        <a:pt x="321223" y="1133148"/>
                      </a:lnTo>
                      <a:lnTo>
                        <a:pt x="321223" y="1217711"/>
                      </a:lnTo>
                      <a:lnTo>
                        <a:pt x="442191" y="1217711"/>
                      </a:lnTo>
                      <a:lnTo>
                        <a:pt x="442191" y="1133148"/>
                      </a:lnTo>
                      <a:moveTo>
                        <a:pt x="222163" y="1175904"/>
                      </a:moveTo>
                      <a:cubicBezTo>
                        <a:pt x="222163" y="1188256"/>
                        <a:pt x="226926" y="1198708"/>
                        <a:pt x="235498" y="1207259"/>
                      </a:cubicBezTo>
                      <a:cubicBezTo>
                        <a:pt x="244071" y="1215811"/>
                        <a:pt x="254548" y="1220561"/>
                        <a:pt x="266931" y="1220561"/>
                      </a:cubicBezTo>
                      <a:cubicBezTo>
                        <a:pt x="280266" y="1220561"/>
                        <a:pt x="291696" y="1214860"/>
                        <a:pt x="302173" y="1203458"/>
                      </a:cubicBezTo>
                      <a:lnTo>
                        <a:pt x="293601" y="1195857"/>
                      </a:lnTo>
                      <a:cubicBezTo>
                        <a:pt x="285981" y="1204409"/>
                        <a:pt x="276456" y="1209159"/>
                        <a:pt x="267883" y="1209159"/>
                      </a:cubicBezTo>
                      <a:cubicBezTo>
                        <a:pt x="259311" y="1209159"/>
                        <a:pt x="251691" y="1206309"/>
                        <a:pt x="245976" y="1199658"/>
                      </a:cubicBezTo>
                      <a:cubicBezTo>
                        <a:pt x="240261" y="1193007"/>
                        <a:pt x="236451" y="1185406"/>
                        <a:pt x="236451" y="1176854"/>
                      </a:cubicBezTo>
                      <a:cubicBezTo>
                        <a:pt x="236451" y="1167353"/>
                        <a:pt x="239308" y="1159752"/>
                        <a:pt x="245023" y="1153101"/>
                      </a:cubicBezTo>
                      <a:cubicBezTo>
                        <a:pt x="250738" y="1146450"/>
                        <a:pt x="258358" y="1142649"/>
                        <a:pt x="266931" y="1142649"/>
                      </a:cubicBezTo>
                      <a:cubicBezTo>
                        <a:pt x="276456" y="1142649"/>
                        <a:pt x="285028" y="1147400"/>
                        <a:pt x="293601" y="1155951"/>
                      </a:cubicBezTo>
                      <a:lnTo>
                        <a:pt x="301221" y="1147400"/>
                      </a:lnTo>
                      <a:cubicBezTo>
                        <a:pt x="291696" y="1136948"/>
                        <a:pt x="280266" y="1132197"/>
                        <a:pt x="266931" y="1132197"/>
                      </a:cubicBezTo>
                      <a:cubicBezTo>
                        <a:pt x="254548" y="1132197"/>
                        <a:pt x="244071" y="1136948"/>
                        <a:pt x="235498" y="1145499"/>
                      </a:cubicBezTo>
                      <a:cubicBezTo>
                        <a:pt x="225973" y="1153101"/>
                        <a:pt x="222163" y="1163552"/>
                        <a:pt x="222163" y="1175904"/>
                      </a:cubicBezTo>
                      <a:moveTo>
                        <a:pt x="74526" y="1155001"/>
                      </a:moveTo>
                      <a:cubicBezTo>
                        <a:pt x="74526" y="1148350"/>
                        <a:pt x="71668" y="1143599"/>
                        <a:pt x="66906" y="1139799"/>
                      </a:cubicBezTo>
                      <a:cubicBezTo>
                        <a:pt x="62143" y="1135998"/>
                        <a:pt x="55476" y="1134098"/>
                        <a:pt x="46903" y="1134098"/>
                      </a:cubicBezTo>
                      <a:lnTo>
                        <a:pt x="4993" y="1134098"/>
                      </a:lnTo>
                      <a:lnTo>
                        <a:pt x="4993" y="1218661"/>
                      </a:lnTo>
                      <a:lnTo>
                        <a:pt x="47856" y="1218661"/>
                      </a:lnTo>
                      <a:cubicBezTo>
                        <a:pt x="57381" y="1218661"/>
                        <a:pt x="65001" y="1216760"/>
                        <a:pt x="70716" y="1212960"/>
                      </a:cubicBezTo>
                      <a:cubicBezTo>
                        <a:pt x="76431" y="1208209"/>
                        <a:pt x="78336" y="1202508"/>
                        <a:pt x="78336" y="1195857"/>
                      </a:cubicBezTo>
                      <a:cubicBezTo>
                        <a:pt x="78336" y="1185406"/>
                        <a:pt x="71668" y="1178755"/>
                        <a:pt x="59286" y="1174954"/>
                      </a:cubicBezTo>
                      <a:cubicBezTo>
                        <a:pt x="69763" y="1170203"/>
                        <a:pt x="74526" y="1163552"/>
                        <a:pt x="74526" y="1155001"/>
                      </a:cubicBezTo>
                      <a:moveTo>
                        <a:pt x="62143" y="1155951"/>
                      </a:moveTo>
                      <a:cubicBezTo>
                        <a:pt x="62143" y="1160702"/>
                        <a:pt x="60238" y="1163552"/>
                        <a:pt x="57381" y="1166403"/>
                      </a:cubicBezTo>
                      <a:cubicBezTo>
                        <a:pt x="54523" y="1168303"/>
                        <a:pt x="49761" y="1170203"/>
                        <a:pt x="44046" y="1170203"/>
                      </a:cubicBezTo>
                      <a:lnTo>
                        <a:pt x="17376" y="1170203"/>
                      </a:lnTo>
                      <a:lnTo>
                        <a:pt x="17376" y="1144549"/>
                      </a:lnTo>
                      <a:lnTo>
                        <a:pt x="44046" y="1144549"/>
                      </a:lnTo>
                      <a:cubicBezTo>
                        <a:pt x="49761" y="1144549"/>
                        <a:pt x="54523" y="1145499"/>
                        <a:pt x="57381" y="1147400"/>
                      </a:cubicBezTo>
                      <a:cubicBezTo>
                        <a:pt x="60238" y="1150250"/>
                        <a:pt x="62143" y="1153101"/>
                        <a:pt x="62143" y="1155951"/>
                      </a:cubicBezTo>
                      <a:moveTo>
                        <a:pt x="61191" y="1203458"/>
                      </a:moveTo>
                      <a:cubicBezTo>
                        <a:pt x="57381" y="1205359"/>
                        <a:pt x="52618" y="1207259"/>
                        <a:pt x="46903" y="1207259"/>
                      </a:cubicBezTo>
                      <a:lnTo>
                        <a:pt x="18328" y="1207259"/>
                      </a:lnTo>
                      <a:lnTo>
                        <a:pt x="18328" y="1179705"/>
                      </a:lnTo>
                      <a:lnTo>
                        <a:pt x="44998" y="1179705"/>
                      </a:lnTo>
                      <a:cubicBezTo>
                        <a:pt x="51666" y="1179705"/>
                        <a:pt x="56428" y="1181605"/>
                        <a:pt x="60238" y="1183505"/>
                      </a:cubicBezTo>
                      <a:cubicBezTo>
                        <a:pt x="64048" y="1185406"/>
                        <a:pt x="65953" y="1189206"/>
                        <a:pt x="65953" y="1193957"/>
                      </a:cubicBezTo>
                      <a:cubicBezTo>
                        <a:pt x="66906" y="1197757"/>
                        <a:pt x="64048" y="1201558"/>
                        <a:pt x="61191" y="1203458"/>
                      </a:cubicBezTo>
                      <a:moveTo>
                        <a:pt x="115483" y="1133148"/>
                      </a:moveTo>
                      <a:lnTo>
                        <a:pt x="102148" y="1133148"/>
                      </a:lnTo>
                      <a:lnTo>
                        <a:pt x="102148" y="1217711"/>
                      </a:lnTo>
                      <a:lnTo>
                        <a:pt x="139296" y="1217711"/>
                      </a:lnTo>
                      <a:cubicBezTo>
                        <a:pt x="148821" y="1217711"/>
                        <a:pt x="156441" y="1215811"/>
                        <a:pt x="162156" y="1210110"/>
                      </a:cubicBezTo>
                      <a:cubicBezTo>
                        <a:pt x="167871" y="1205359"/>
                        <a:pt x="170728" y="1198708"/>
                        <a:pt x="170728" y="1190156"/>
                      </a:cubicBezTo>
                      <a:cubicBezTo>
                        <a:pt x="170728" y="1181605"/>
                        <a:pt x="167871" y="1175904"/>
                        <a:pt x="161203" y="1171153"/>
                      </a:cubicBezTo>
                      <a:cubicBezTo>
                        <a:pt x="154536" y="1166403"/>
                        <a:pt x="146916" y="1165453"/>
                        <a:pt x="136438" y="1164502"/>
                      </a:cubicBezTo>
                      <a:lnTo>
                        <a:pt x="113578" y="1164502"/>
                      </a:lnTo>
                      <a:lnTo>
                        <a:pt x="115483" y="1133148"/>
                      </a:lnTo>
                      <a:moveTo>
                        <a:pt x="137391" y="1175904"/>
                      </a:moveTo>
                      <a:cubicBezTo>
                        <a:pt x="144058" y="1175904"/>
                        <a:pt x="148821" y="1177805"/>
                        <a:pt x="152631" y="1179705"/>
                      </a:cubicBezTo>
                      <a:cubicBezTo>
                        <a:pt x="156441" y="1181605"/>
                        <a:pt x="158346" y="1185406"/>
                        <a:pt x="158346" y="1190156"/>
                      </a:cubicBezTo>
                      <a:cubicBezTo>
                        <a:pt x="158346" y="1194907"/>
                        <a:pt x="156441" y="1199658"/>
                        <a:pt x="152631" y="1202508"/>
                      </a:cubicBezTo>
                      <a:cubicBezTo>
                        <a:pt x="148821" y="1205359"/>
                        <a:pt x="144058" y="1207259"/>
                        <a:pt x="138343" y="1206309"/>
                      </a:cubicBezTo>
                      <a:lnTo>
                        <a:pt x="115483" y="1206309"/>
                      </a:lnTo>
                      <a:lnTo>
                        <a:pt x="115483" y="1174954"/>
                      </a:lnTo>
                      <a:lnTo>
                        <a:pt x="137391" y="1175904"/>
                      </a:lnTo>
                      <a:moveTo>
                        <a:pt x="199303" y="1133148"/>
                      </a:moveTo>
                      <a:lnTo>
                        <a:pt x="185968" y="1133148"/>
                      </a:lnTo>
                      <a:lnTo>
                        <a:pt x="185968" y="1217711"/>
                      </a:lnTo>
                      <a:lnTo>
                        <a:pt x="199303" y="1217711"/>
                      </a:lnTo>
                      <a:lnTo>
                        <a:pt x="199303" y="1133148"/>
                      </a:lnTo>
                      <a:moveTo>
                        <a:pt x="3407323" y="944068"/>
                      </a:moveTo>
                      <a:lnTo>
                        <a:pt x="3439708" y="985875"/>
                      </a:lnTo>
                      <a:lnTo>
                        <a:pt x="3406371" y="1028631"/>
                      </a:lnTo>
                      <a:lnTo>
                        <a:pt x="3420658" y="1028631"/>
                      </a:lnTo>
                      <a:lnTo>
                        <a:pt x="3447328" y="993476"/>
                      </a:lnTo>
                      <a:lnTo>
                        <a:pt x="3473998" y="1028631"/>
                      </a:lnTo>
                      <a:lnTo>
                        <a:pt x="3488286" y="1028631"/>
                      </a:lnTo>
                      <a:lnTo>
                        <a:pt x="3454948" y="984924"/>
                      </a:lnTo>
                      <a:lnTo>
                        <a:pt x="3487333" y="943118"/>
                      </a:lnTo>
                      <a:lnTo>
                        <a:pt x="3473046" y="943118"/>
                      </a:lnTo>
                      <a:lnTo>
                        <a:pt x="3447328" y="975423"/>
                      </a:lnTo>
                      <a:lnTo>
                        <a:pt x="3421611" y="943118"/>
                      </a:lnTo>
                      <a:lnTo>
                        <a:pt x="3407323" y="944068"/>
                      </a:lnTo>
                      <a:moveTo>
                        <a:pt x="3184438" y="944068"/>
                      </a:moveTo>
                      <a:lnTo>
                        <a:pt x="3172056" y="944068"/>
                      </a:lnTo>
                      <a:lnTo>
                        <a:pt x="3172056" y="1017229"/>
                      </a:lnTo>
                      <a:lnTo>
                        <a:pt x="3124431" y="1017229"/>
                      </a:lnTo>
                      <a:lnTo>
                        <a:pt x="3124431" y="944068"/>
                      </a:lnTo>
                      <a:lnTo>
                        <a:pt x="3111096" y="944068"/>
                      </a:lnTo>
                      <a:lnTo>
                        <a:pt x="3111096" y="1028631"/>
                      </a:lnTo>
                      <a:lnTo>
                        <a:pt x="3183486" y="1028631"/>
                      </a:lnTo>
                      <a:lnTo>
                        <a:pt x="3183486" y="1049535"/>
                      </a:lnTo>
                      <a:lnTo>
                        <a:pt x="3193963" y="1049535"/>
                      </a:lnTo>
                      <a:lnTo>
                        <a:pt x="3195868" y="1017229"/>
                      </a:lnTo>
                      <a:lnTo>
                        <a:pt x="3182533" y="1017229"/>
                      </a:lnTo>
                      <a:lnTo>
                        <a:pt x="3182533" y="944068"/>
                      </a:lnTo>
                      <a:moveTo>
                        <a:pt x="3016798" y="950719"/>
                      </a:moveTo>
                      <a:lnTo>
                        <a:pt x="3021561" y="961171"/>
                      </a:lnTo>
                      <a:cubicBezTo>
                        <a:pt x="3030133" y="956420"/>
                        <a:pt x="3038706" y="954520"/>
                        <a:pt x="3047278" y="954520"/>
                      </a:cubicBezTo>
                      <a:cubicBezTo>
                        <a:pt x="3054898" y="954520"/>
                        <a:pt x="3061566" y="956420"/>
                        <a:pt x="3066328" y="961171"/>
                      </a:cubicBezTo>
                      <a:cubicBezTo>
                        <a:pt x="3071091" y="964971"/>
                        <a:pt x="3072043" y="970672"/>
                        <a:pt x="3072043" y="978273"/>
                      </a:cubicBezTo>
                      <a:lnTo>
                        <a:pt x="3072043" y="980174"/>
                      </a:lnTo>
                      <a:cubicBezTo>
                        <a:pt x="3063471" y="978273"/>
                        <a:pt x="3054898" y="976373"/>
                        <a:pt x="3046326" y="976373"/>
                      </a:cubicBezTo>
                      <a:cubicBezTo>
                        <a:pt x="3035848" y="976373"/>
                        <a:pt x="3026323" y="978273"/>
                        <a:pt x="3019656" y="983974"/>
                      </a:cubicBezTo>
                      <a:cubicBezTo>
                        <a:pt x="3012988" y="988725"/>
                        <a:pt x="3009178" y="995376"/>
                        <a:pt x="3009178" y="1003927"/>
                      </a:cubicBezTo>
                      <a:cubicBezTo>
                        <a:pt x="3009178" y="1012479"/>
                        <a:pt x="3012036" y="1019130"/>
                        <a:pt x="3018703" y="1023880"/>
                      </a:cubicBezTo>
                      <a:cubicBezTo>
                        <a:pt x="3025371" y="1028631"/>
                        <a:pt x="3032991" y="1031482"/>
                        <a:pt x="3041563" y="1031482"/>
                      </a:cubicBezTo>
                      <a:cubicBezTo>
                        <a:pt x="3053946" y="1031482"/>
                        <a:pt x="3064423" y="1026731"/>
                        <a:pt x="3071091" y="1017229"/>
                      </a:cubicBezTo>
                      <a:lnTo>
                        <a:pt x="3071091" y="1030532"/>
                      </a:lnTo>
                      <a:lnTo>
                        <a:pt x="3084426" y="1030532"/>
                      </a:lnTo>
                      <a:lnTo>
                        <a:pt x="3084426" y="979223"/>
                      </a:lnTo>
                      <a:cubicBezTo>
                        <a:pt x="3084426" y="968772"/>
                        <a:pt x="3081568" y="960220"/>
                        <a:pt x="3075853" y="954520"/>
                      </a:cubicBezTo>
                      <a:cubicBezTo>
                        <a:pt x="3069186" y="947869"/>
                        <a:pt x="3060613" y="945018"/>
                        <a:pt x="3048231" y="945018"/>
                      </a:cubicBezTo>
                      <a:cubicBezTo>
                        <a:pt x="3037753" y="943118"/>
                        <a:pt x="3027276" y="945968"/>
                        <a:pt x="3016798" y="950719"/>
                      </a:cubicBezTo>
                      <a:moveTo>
                        <a:pt x="3072043" y="990625"/>
                      </a:moveTo>
                      <a:lnTo>
                        <a:pt x="3072043" y="998226"/>
                      </a:lnTo>
                      <a:cubicBezTo>
                        <a:pt x="3072043" y="1004877"/>
                        <a:pt x="3069186" y="1010578"/>
                        <a:pt x="3063471" y="1015329"/>
                      </a:cubicBezTo>
                      <a:cubicBezTo>
                        <a:pt x="3058708" y="1020080"/>
                        <a:pt x="3052041" y="1021980"/>
                        <a:pt x="3043468" y="1021980"/>
                      </a:cubicBezTo>
                      <a:cubicBezTo>
                        <a:pt x="3037753" y="1021980"/>
                        <a:pt x="3032991" y="1020080"/>
                        <a:pt x="3028228" y="1017229"/>
                      </a:cubicBezTo>
                      <a:cubicBezTo>
                        <a:pt x="3023466" y="1014379"/>
                        <a:pt x="3021561" y="1010578"/>
                        <a:pt x="3021561" y="1005828"/>
                      </a:cubicBezTo>
                      <a:cubicBezTo>
                        <a:pt x="3021561" y="1000127"/>
                        <a:pt x="3023466" y="995376"/>
                        <a:pt x="3029181" y="992526"/>
                      </a:cubicBezTo>
                      <a:cubicBezTo>
                        <a:pt x="3033943" y="989675"/>
                        <a:pt x="3039658" y="987775"/>
                        <a:pt x="3047278" y="987775"/>
                      </a:cubicBezTo>
                      <a:cubicBezTo>
                        <a:pt x="3054898" y="986825"/>
                        <a:pt x="3063471" y="988725"/>
                        <a:pt x="3072043" y="990625"/>
                      </a:cubicBezTo>
                      <a:moveTo>
                        <a:pt x="2957743" y="981124"/>
                      </a:moveTo>
                      <a:lnTo>
                        <a:pt x="2946313" y="981124"/>
                      </a:lnTo>
                      <a:lnTo>
                        <a:pt x="2946313" y="991575"/>
                      </a:lnTo>
                      <a:lnTo>
                        <a:pt x="2956791" y="991575"/>
                      </a:lnTo>
                      <a:cubicBezTo>
                        <a:pt x="2963458" y="991575"/>
                        <a:pt x="2968221" y="993476"/>
                        <a:pt x="2972031" y="995376"/>
                      </a:cubicBezTo>
                      <a:cubicBezTo>
                        <a:pt x="2975841" y="998226"/>
                        <a:pt x="2977746" y="1002027"/>
                        <a:pt x="2977746" y="1005828"/>
                      </a:cubicBezTo>
                      <a:cubicBezTo>
                        <a:pt x="2977746" y="1010578"/>
                        <a:pt x="2975841" y="1013429"/>
                        <a:pt x="2971078" y="1016279"/>
                      </a:cubicBezTo>
                      <a:cubicBezTo>
                        <a:pt x="2966316" y="1019130"/>
                        <a:pt x="2961553" y="1020080"/>
                        <a:pt x="2956791" y="1020080"/>
                      </a:cubicBezTo>
                      <a:cubicBezTo>
                        <a:pt x="2946313" y="1020080"/>
                        <a:pt x="2936788" y="1016279"/>
                        <a:pt x="2928216" y="1009628"/>
                      </a:cubicBezTo>
                      <a:lnTo>
                        <a:pt x="2921548" y="1019130"/>
                      </a:lnTo>
                      <a:cubicBezTo>
                        <a:pt x="2932026" y="1027681"/>
                        <a:pt x="2943456" y="1032432"/>
                        <a:pt x="2956791" y="1032432"/>
                      </a:cubicBezTo>
                      <a:cubicBezTo>
                        <a:pt x="2967268" y="1032432"/>
                        <a:pt x="2974888" y="1029581"/>
                        <a:pt x="2981556" y="1024831"/>
                      </a:cubicBezTo>
                      <a:cubicBezTo>
                        <a:pt x="2988223" y="1020080"/>
                        <a:pt x="2991081" y="1014379"/>
                        <a:pt x="2991081" y="1006778"/>
                      </a:cubicBezTo>
                      <a:cubicBezTo>
                        <a:pt x="2991081" y="996326"/>
                        <a:pt x="2986318" y="989675"/>
                        <a:pt x="2974888" y="986825"/>
                      </a:cubicBezTo>
                      <a:cubicBezTo>
                        <a:pt x="2984413" y="983024"/>
                        <a:pt x="2989176" y="976373"/>
                        <a:pt x="2989176" y="966872"/>
                      </a:cubicBezTo>
                      <a:cubicBezTo>
                        <a:pt x="2989176" y="960220"/>
                        <a:pt x="2986318" y="954520"/>
                        <a:pt x="2980603" y="949769"/>
                      </a:cubicBezTo>
                      <a:cubicBezTo>
                        <a:pt x="2974888" y="945018"/>
                        <a:pt x="2967268" y="943118"/>
                        <a:pt x="2957743" y="943118"/>
                      </a:cubicBezTo>
                      <a:cubicBezTo>
                        <a:pt x="2945361" y="943118"/>
                        <a:pt x="2934883" y="946918"/>
                        <a:pt x="2925358" y="953570"/>
                      </a:cubicBezTo>
                      <a:lnTo>
                        <a:pt x="2931073" y="962121"/>
                      </a:lnTo>
                      <a:cubicBezTo>
                        <a:pt x="2938693" y="956420"/>
                        <a:pt x="2946313" y="954520"/>
                        <a:pt x="2956791" y="954520"/>
                      </a:cubicBezTo>
                      <a:cubicBezTo>
                        <a:pt x="2961553" y="954520"/>
                        <a:pt x="2966316" y="956420"/>
                        <a:pt x="2970126" y="958320"/>
                      </a:cubicBezTo>
                      <a:cubicBezTo>
                        <a:pt x="2973936" y="960220"/>
                        <a:pt x="2974888" y="964021"/>
                        <a:pt x="2974888" y="967822"/>
                      </a:cubicBezTo>
                      <a:cubicBezTo>
                        <a:pt x="2974888" y="972573"/>
                        <a:pt x="2972983" y="975423"/>
                        <a:pt x="2970126" y="978273"/>
                      </a:cubicBezTo>
                      <a:cubicBezTo>
                        <a:pt x="2967268" y="980174"/>
                        <a:pt x="2963458" y="981124"/>
                        <a:pt x="2957743" y="981124"/>
                      </a:cubicBezTo>
                      <a:moveTo>
                        <a:pt x="3322551" y="951669"/>
                      </a:moveTo>
                      <a:cubicBezTo>
                        <a:pt x="3316836" y="956420"/>
                        <a:pt x="3313978" y="963071"/>
                        <a:pt x="3313978" y="970672"/>
                      </a:cubicBezTo>
                      <a:cubicBezTo>
                        <a:pt x="3313978" y="977323"/>
                        <a:pt x="3315883" y="983024"/>
                        <a:pt x="3320646" y="987775"/>
                      </a:cubicBezTo>
                      <a:cubicBezTo>
                        <a:pt x="3325408" y="992526"/>
                        <a:pt x="3330171" y="995376"/>
                        <a:pt x="3337791" y="997276"/>
                      </a:cubicBezTo>
                      <a:lnTo>
                        <a:pt x="3311121" y="1029581"/>
                      </a:lnTo>
                      <a:lnTo>
                        <a:pt x="3326361" y="1029581"/>
                      </a:lnTo>
                      <a:cubicBezTo>
                        <a:pt x="3329218" y="1025781"/>
                        <a:pt x="3333981" y="1020080"/>
                        <a:pt x="3340648" y="1012479"/>
                      </a:cubicBezTo>
                      <a:cubicBezTo>
                        <a:pt x="3346363" y="1004877"/>
                        <a:pt x="3350173" y="1001077"/>
                        <a:pt x="3351126" y="998226"/>
                      </a:cubicBezTo>
                      <a:lnTo>
                        <a:pt x="3373986" y="998226"/>
                      </a:lnTo>
                      <a:lnTo>
                        <a:pt x="3373986" y="1029581"/>
                      </a:lnTo>
                      <a:lnTo>
                        <a:pt x="3387321" y="1029581"/>
                      </a:lnTo>
                      <a:lnTo>
                        <a:pt x="3387321" y="945018"/>
                      </a:lnTo>
                      <a:lnTo>
                        <a:pt x="3347316" y="945018"/>
                      </a:lnTo>
                      <a:cubicBezTo>
                        <a:pt x="3335886" y="944068"/>
                        <a:pt x="3328266" y="946918"/>
                        <a:pt x="3322551" y="951669"/>
                      </a:cubicBezTo>
                      <a:moveTo>
                        <a:pt x="3326361" y="970672"/>
                      </a:moveTo>
                      <a:cubicBezTo>
                        <a:pt x="3326361" y="965921"/>
                        <a:pt x="3328266" y="962121"/>
                        <a:pt x="3332076" y="960220"/>
                      </a:cubicBezTo>
                      <a:cubicBezTo>
                        <a:pt x="3335886" y="957370"/>
                        <a:pt x="3339696" y="955470"/>
                        <a:pt x="3346363" y="955470"/>
                      </a:cubicBezTo>
                      <a:lnTo>
                        <a:pt x="3373033" y="955470"/>
                      </a:lnTo>
                      <a:lnTo>
                        <a:pt x="3373033" y="987775"/>
                      </a:lnTo>
                      <a:lnTo>
                        <a:pt x="3346363" y="987775"/>
                      </a:lnTo>
                      <a:cubicBezTo>
                        <a:pt x="3340648" y="987775"/>
                        <a:pt x="3335886" y="985875"/>
                        <a:pt x="3331123" y="983024"/>
                      </a:cubicBezTo>
                      <a:cubicBezTo>
                        <a:pt x="3328266" y="980174"/>
                        <a:pt x="3326361" y="976373"/>
                        <a:pt x="3326361" y="970672"/>
                      </a:cubicBezTo>
                      <a:moveTo>
                        <a:pt x="3227301" y="944068"/>
                      </a:moveTo>
                      <a:lnTo>
                        <a:pt x="3213966" y="944068"/>
                      </a:lnTo>
                      <a:lnTo>
                        <a:pt x="3213966" y="1028631"/>
                      </a:lnTo>
                      <a:lnTo>
                        <a:pt x="3225396" y="1028631"/>
                      </a:lnTo>
                      <a:lnTo>
                        <a:pt x="3276831" y="961171"/>
                      </a:lnTo>
                      <a:lnTo>
                        <a:pt x="3276831" y="1028631"/>
                      </a:lnTo>
                      <a:lnTo>
                        <a:pt x="3290166" y="1028631"/>
                      </a:lnTo>
                      <a:lnTo>
                        <a:pt x="3290166" y="944068"/>
                      </a:lnTo>
                      <a:lnTo>
                        <a:pt x="3277783" y="944068"/>
                      </a:lnTo>
                      <a:lnTo>
                        <a:pt x="3227301" y="1011529"/>
                      </a:lnTo>
                      <a:lnTo>
                        <a:pt x="3227301" y="944068"/>
                      </a:lnTo>
                      <a:moveTo>
                        <a:pt x="2456728" y="961171"/>
                      </a:moveTo>
                      <a:lnTo>
                        <a:pt x="2456728" y="944068"/>
                      </a:lnTo>
                      <a:lnTo>
                        <a:pt x="2443393" y="944068"/>
                      </a:lnTo>
                      <a:lnTo>
                        <a:pt x="2443393" y="1055235"/>
                      </a:lnTo>
                      <a:lnTo>
                        <a:pt x="2456728" y="1055235"/>
                      </a:lnTo>
                      <a:lnTo>
                        <a:pt x="2456728" y="1012479"/>
                      </a:lnTo>
                      <a:cubicBezTo>
                        <a:pt x="2464348" y="1024831"/>
                        <a:pt x="2475778" y="1030532"/>
                        <a:pt x="2489113" y="1030532"/>
                      </a:cubicBezTo>
                      <a:cubicBezTo>
                        <a:pt x="2499591" y="1030532"/>
                        <a:pt x="2509116" y="1026731"/>
                        <a:pt x="2517688" y="1019130"/>
                      </a:cubicBezTo>
                      <a:cubicBezTo>
                        <a:pt x="2525308" y="1011529"/>
                        <a:pt x="2530071" y="1000127"/>
                        <a:pt x="2530071" y="986825"/>
                      </a:cubicBezTo>
                      <a:cubicBezTo>
                        <a:pt x="2530071" y="972573"/>
                        <a:pt x="2525308" y="962121"/>
                        <a:pt x="2517688" y="954520"/>
                      </a:cubicBezTo>
                      <a:cubicBezTo>
                        <a:pt x="2510068" y="946918"/>
                        <a:pt x="2500543" y="943118"/>
                        <a:pt x="2489113" y="943118"/>
                      </a:cubicBezTo>
                      <a:cubicBezTo>
                        <a:pt x="2475778" y="943118"/>
                        <a:pt x="2465301" y="948819"/>
                        <a:pt x="2456728" y="961171"/>
                      </a:cubicBezTo>
                      <a:moveTo>
                        <a:pt x="2455776" y="986825"/>
                      </a:moveTo>
                      <a:cubicBezTo>
                        <a:pt x="2455776" y="977323"/>
                        <a:pt x="2458633" y="969722"/>
                        <a:pt x="2465301" y="963071"/>
                      </a:cubicBezTo>
                      <a:cubicBezTo>
                        <a:pt x="2471016" y="957370"/>
                        <a:pt x="2478636" y="953570"/>
                        <a:pt x="2486256" y="953570"/>
                      </a:cubicBezTo>
                      <a:cubicBezTo>
                        <a:pt x="2493876" y="953570"/>
                        <a:pt x="2501496" y="956420"/>
                        <a:pt x="2507211" y="963071"/>
                      </a:cubicBezTo>
                      <a:cubicBezTo>
                        <a:pt x="2512926" y="969722"/>
                        <a:pt x="2515783" y="977323"/>
                        <a:pt x="2515783" y="986825"/>
                      </a:cubicBezTo>
                      <a:cubicBezTo>
                        <a:pt x="2515783" y="996326"/>
                        <a:pt x="2512926" y="1004877"/>
                        <a:pt x="2507211" y="1010578"/>
                      </a:cubicBezTo>
                      <a:cubicBezTo>
                        <a:pt x="2501496" y="1016279"/>
                        <a:pt x="2493876" y="1020080"/>
                        <a:pt x="2485303" y="1020080"/>
                      </a:cubicBezTo>
                      <a:cubicBezTo>
                        <a:pt x="2477683" y="1020080"/>
                        <a:pt x="2470063" y="1017229"/>
                        <a:pt x="2464348" y="1010578"/>
                      </a:cubicBezTo>
                      <a:cubicBezTo>
                        <a:pt x="2458633" y="1003927"/>
                        <a:pt x="2455776" y="996326"/>
                        <a:pt x="2455776" y="986825"/>
                      </a:cubicBezTo>
                      <a:moveTo>
                        <a:pt x="2840586" y="944068"/>
                      </a:moveTo>
                      <a:lnTo>
                        <a:pt x="2828203" y="944068"/>
                      </a:lnTo>
                      <a:lnTo>
                        <a:pt x="2828203" y="1028631"/>
                      </a:lnTo>
                      <a:lnTo>
                        <a:pt x="2840586" y="1028631"/>
                      </a:lnTo>
                      <a:lnTo>
                        <a:pt x="2892021" y="961171"/>
                      </a:lnTo>
                      <a:lnTo>
                        <a:pt x="2892021" y="1028631"/>
                      </a:lnTo>
                      <a:lnTo>
                        <a:pt x="2905356" y="1028631"/>
                      </a:lnTo>
                      <a:lnTo>
                        <a:pt x="2905356" y="944068"/>
                      </a:lnTo>
                      <a:lnTo>
                        <a:pt x="2892973" y="944068"/>
                      </a:lnTo>
                      <a:lnTo>
                        <a:pt x="2842491" y="1011529"/>
                      </a:lnTo>
                      <a:lnTo>
                        <a:pt x="2842491" y="944068"/>
                      </a:lnTo>
                      <a:moveTo>
                        <a:pt x="2737716" y="944068"/>
                      </a:moveTo>
                      <a:lnTo>
                        <a:pt x="2724381" y="944068"/>
                      </a:lnTo>
                      <a:lnTo>
                        <a:pt x="2724381" y="1028631"/>
                      </a:lnTo>
                      <a:lnTo>
                        <a:pt x="2737716" y="1028631"/>
                      </a:lnTo>
                      <a:lnTo>
                        <a:pt x="2737716" y="991575"/>
                      </a:lnTo>
                      <a:lnTo>
                        <a:pt x="2786293" y="991575"/>
                      </a:lnTo>
                      <a:lnTo>
                        <a:pt x="2786293" y="1028631"/>
                      </a:lnTo>
                      <a:lnTo>
                        <a:pt x="2799628" y="1028631"/>
                      </a:lnTo>
                      <a:lnTo>
                        <a:pt x="2799628" y="944068"/>
                      </a:lnTo>
                      <a:lnTo>
                        <a:pt x="2786293" y="944068"/>
                      </a:lnTo>
                      <a:lnTo>
                        <a:pt x="2786293" y="980174"/>
                      </a:lnTo>
                      <a:lnTo>
                        <a:pt x="2737716" y="980174"/>
                      </a:lnTo>
                      <a:lnTo>
                        <a:pt x="2737716" y="944068"/>
                      </a:lnTo>
                      <a:moveTo>
                        <a:pt x="2659611" y="977323"/>
                      </a:moveTo>
                      <a:cubicBezTo>
                        <a:pt x="2649133" y="977323"/>
                        <a:pt x="2639608" y="979223"/>
                        <a:pt x="2632941" y="984924"/>
                      </a:cubicBezTo>
                      <a:cubicBezTo>
                        <a:pt x="2626273" y="989675"/>
                        <a:pt x="2623416" y="996326"/>
                        <a:pt x="2623416" y="1004877"/>
                      </a:cubicBezTo>
                      <a:cubicBezTo>
                        <a:pt x="2623416" y="1013429"/>
                        <a:pt x="2626273" y="1020080"/>
                        <a:pt x="2632941" y="1024831"/>
                      </a:cubicBezTo>
                      <a:cubicBezTo>
                        <a:pt x="2639608" y="1029581"/>
                        <a:pt x="2647228" y="1032432"/>
                        <a:pt x="2655801" y="1032432"/>
                      </a:cubicBezTo>
                      <a:cubicBezTo>
                        <a:pt x="2668183" y="1032432"/>
                        <a:pt x="2678661" y="1027681"/>
                        <a:pt x="2685328" y="1018180"/>
                      </a:cubicBezTo>
                      <a:lnTo>
                        <a:pt x="2685328" y="1031482"/>
                      </a:lnTo>
                      <a:lnTo>
                        <a:pt x="2698663" y="1031482"/>
                      </a:lnTo>
                      <a:lnTo>
                        <a:pt x="2698663" y="980174"/>
                      </a:lnTo>
                      <a:cubicBezTo>
                        <a:pt x="2698663" y="969722"/>
                        <a:pt x="2695806" y="961171"/>
                        <a:pt x="2690091" y="955470"/>
                      </a:cubicBezTo>
                      <a:cubicBezTo>
                        <a:pt x="2683423" y="948819"/>
                        <a:pt x="2674851" y="945968"/>
                        <a:pt x="2662468" y="945968"/>
                      </a:cubicBezTo>
                      <a:cubicBezTo>
                        <a:pt x="2651991" y="945968"/>
                        <a:pt x="2642466" y="947869"/>
                        <a:pt x="2631036" y="953570"/>
                      </a:cubicBezTo>
                      <a:lnTo>
                        <a:pt x="2634846" y="964021"/>
                      </a:lnTo>
                      <a:cubicBezTo>
                        <a:pt x="2643418" y="959270"/>
                        <a:pt x="2651991" y="957370"/>
                        <a:pt x="2660563" y="957370"/>
                      </a:cubicBezTo>
                      <a:cubicBezTo>
                        <a:pt x="2668183" y="957370"/>
                        <a:pt x="2674851" y="959270"/>
                        <a:pt x="2679613" y="964021"/>
                      </a:cubicBezTo>
                      <a:cubicBezTo>
                        <a:pt x="2684376" y="967822"/>
                        <a:pt x="2685328" y="973523"/>
                        <a:pt x="2685328" y="981124"/>
                      </a:cubicBezTo>
                      <a:lnTo>
                        <a:pt x="2685328" y="983024"/>
                      </a:lnTo>
                      <a:cubicBezTo>
                        <a:pt x="2675803" y="978273"/>
                        <a:pt x="2668183" y="977323"/>
                        <a:pt x="2659611" y="977323"/>
                      </a:cubicBezTo>
                      <a:moveTo>
                        <a:pt x="2685328" y="998226"/>
                      </a:moveTo>
                      <a:cubicBezTo>
                        <a:pt x="2685328" y="1004877"/>
                        <a:pt x="2682471" y="1010578"/>
                        <a:pt x="2677708" y="1015329"/>
                      </a:cubicBezTo>
                      <a:cubicBezTo>
                        <a:pt x="2672946" y="1020080"/>
                        <a:pt x="2665326" y="1021980"/>
                        <a:pt x="2657706" y="1021980"/>
                      </a:cubicBezTo>
                      <a:cubicBezTo>
                        <a:pt x="2651991" y="1021980"/>
                        <a:pt x="2647228" y="1020080"/>
                        <a:pt x="2642466" y="1017229"/>
                      </a:cubicBezTo>
                      <a:cubicBezTo>
                        <a:pt x="2637703" y="1014379"/>
                        <a:pt x="2636751" y="1010578"/>
                        <a:pt x="2636751" y="1005828"/>
                      </a:cubicBezTo>
                      <a:cubicBezTo>
                        <a:pt x="2636751" y="1000127"/>
                        <a:pt x="2638656" y="995376"/>
                        <a:pt x="2644371" y="992526"/>
                      </a:cubicBezTo>
                      <a:cubicBezTo>
                        <a:pt x="2649133" y="989675"/>
                        <a:pt x="2654848" y="987775"/>
                        <a:pt x="2662468" y="987775"/>
                      </a:cubicBezTo>
                      <a:cubicBezTo>
                        <a:pt x="2670088" y="987775"/>
                        <a:pt x="2679613" y="989675"/>
                        <a:pt x="2687233" y="991575"/>
                      </a:cubicBezTo>
                      <a:lnTo>
                        <a:pt x="2685328" y="998226"/>
                      </a:lnTo>
                      <a:moveTo>
                        <a:pt x="2611033" y="955470"/>
                      </a:moveTo>
                      <a:lnTo>
                        <a:pt x="2611033" y="945018"/>
                      </a:lnTo>
                      <a:lnTo>
                        <a:pt x="2553883" y="945018"/>
                      </a:lnTo>
                      <a:lnTo>
                        <a:pt x="2553883" y="1029581"/>
                      </a:lnTo>
                      <a:lnTo>
                        <a:pt x="2567218" y="1029581"/>
                      </a:lnTo>
                      <a:lnTo>
                        <a:pt x="2567218" y="956420"/>
                      </a:lnTo>
                      <a:lnTo>
                        <a:pt x="2611033" y="955470"/>
                      </a:lnTo>
                      <a:moveTo>
                        <a:pt x="1954761" y="944068"/>
                      </a:moveTo>
                      <a:lnTo>
                        <a:pt x="1941426" y="944068"/>
                      </a:lnTo>
                      <a:lnTo>
                        <a:pt x="1941426" y="1028631"/>
                      </a:lnTo>
                      <a:lnTo>
                        <a:pt x="1953808" y="1028631"/>
                      </a:lnTo>
                      <a:lnTo>
                        <a:pt x="2005243" y="961171"/>
                      </a:lnTo>
                      <a:lnTo>
                        <a:pt x="2005243" y="1028631"/>
                      </a:lnTo>
                      <a:lnTo>
                        <a:pt x="2018578" y="1028631"/>
                      </a:lnTo>
                      <a:lnTo>
                        <a:pt x="2018578" y="944068"/>
                      </a:lnTo>
                      <a:lnTo>
                        <a:pt x="2006196" y="944068"/>
                      </a:lnTo>
                      <a:lnTo>
                        <a:pt x="1955713" y="1011529"/>
                      </a:lnTo>
                      <a:lnTo>
                        <a:pt x="1954761" y="944068"/>
                      </a:lnTo>
                      <a:moveTo>
                        <a:pt x="1851891" y="944068"/>
                      </a:moveTo>
                      <a:lnTo>
                        <a:pt x="1839508" y="944068"/>
                      </a:lnTo>
                      <a:lnTo>
                        <a:pt x="1839508" y="1028631"/>
                      </a:lnTo>
                      <a:lnTo>
                        <a:pt x="1852843" y="1028631"/>
                      </a:lnTo>
                      <a:lnTo>
                        <a:pt x="1852843" y="991575"/>
                      </a:lnTo>
                      <a:lnTo>
                        <a:pt x="1901421" y="991575"/>
                      </a:lnTo>
                      <a:lnTo>
                        <a:pt x="1901421" y="1028631"/>
                      </a:lnTo>
                      <a:lnTo>
                        <a:pt x="1914756" y="1028631"/>
                      </a:lnTo>
                      <a:lnTo>
                        <a:pt x="1914756" y="944068"/>
                      </a:lnTo>
                      <a:lnTo>
                        <a:pt x="1901421" y="944068"/>
                      </a:lnTo>
                      <a:lnTo>
                        <a:pt x="1901421" y="980174"/>
                      </a:lnTo>
                      <a:lnTo>
                        <a:pt x="1852843" y="980174"/>
                      </a:lnTo>
                      <a:lnTo>
                        <a:pt x="1852843" y="944068"/>
                      </a:lnTo>
                      <a:moveTo>
                        <a:pt x="1776643" y="943118"/>
                      </a:moveTo>
                      <a:cubicBezTo>
                        <a:pt x="1766166" y="943118"/>
                        <a:pt x="1756641" y="945018"/>
                        <a:pt x="1745211" y="950719"/>
                      </a:cubicBezTo>
                      <a:lnTo>
                        <a:pt x="1749021" y="961171"/>
                      </a:lnTo>
                      <a:cubicBezTo>
                        <a:pt x="1757593" y="956420"/>
                        <a:pt x="1766166" y="954520"/>
                        <a:pt x="1774738" y="954520"/>
                      </a:cubicBezTo>
                      <a:cubicBezTo>
                        <a:pt x="1782358" y="954520"/>
                        <a:pt x="1789026" y="956420"/>
                        <a:pt x="1793788" y="961171"/>
                      </a:cubicBezTo>
                      <a:cubicBezTo>
                        <a:pt x="1798551" y="964971"/>
                        <a:pt x="1799503" y="970672"/>
                        <a:pt x="1799503" y="978273"/>
                      </a:cubicBezTo>
                      <a:lnTo>
                        <a:pt x="1799503" y="980174"/>
                      </a:lnTo>
                      <a:cubicBezTo>
                        <a:pt x="1790931" y="978273"/>
                        <a:pt x="1782358" y="976373"/>
                        <a:pt x="1773786" y="976373"/>
                      </a:cubicBezTo>
                      <a:cubicBezTo>
                        <a:pt x="1763308" y="976373"/>
                        <a:pt x="1753783" y="978273"/>
                        <a:pt x="1747116" y="983974"/>
                      </a:cubicBezTo>
                      <a:cubicBezTo>
                        <a:pt x="1740448" y="988725"/>
                        <a:pt x="1737591" y="995376"/>
                        <a:pt x="1737591" y="1003927"/>
                      </a:cubicBezTo>
                      <a:cubicBezTo>
                        <a:pt x="1737591" y="1012479"/>
                        <a:pt x="1740448" y="1019130"/>
                        <a:pt x="1747116" y="1023880"/>
                      </a:cubicBezTo>
                      <a:cubicBezTo>
                        <a:pt x="1753783" y="1028631"/>
                        <a:pt x="1761403" y="1031482"/>
                        <a:pt x="1769976" y="1031482"/>
                      </a:cubicBezTo>
                      <a:cubicBezTo>
                        <a:pt x="1782358" y="1031482"/>
                        <a:pt x="1792836" y="1026731"/>
                        <a:pt x="1799503" y="1017229"/>
                      </a:cubicBezTo>
                      <a:lnTo>
                        <a:pt x="1799503" y="1030532"/>
                      </a:lnTo>
                      <a:lnTo>
                        <a:pt x="1812838" y="1030532"/>
                      </a:lnTo>
                      <a:lnTo>
                        <a:pt x="1812838" y="979223"/>
                      </a:lnTo>
                      <a:cubicBezTo>
                        <a:pt x="1812838" y="968772"/>
                        <a:pt x="1809981" y="960220"/>
                        <a:pt x="1804266" y="954520"/>
                      </a:cubicBezTo>
                      <a:cubicBezTo>
                        <a:pt x="1797598" y="945968"/>
                        <a:pt x="1788073" y="943118"/>
                        <a:pt x="1776643" y="943118"/>
                      </a:cubicBezTo>
                      <a:moveTo>
                        <a:pt x="1800456" y="998226"/>
                      </a:moveTo>
                      <a:cubicBezTo>
                        <a:pt x="1800456" y="1004877"/>
                        <a:pt x="1797598" y="1010578"/>
                        <a:pt x="1792836" y="1015329"/>
                      </a:cubicBezTo>
                      <a:cubicBezTo>
                        <a:pt x="1788073" y="1020080"/>
                        <a:pt x="1780453" y="1021980"/>
                        <a:pt x="1772833" y="1021980"/>
                      </a:cubicBezTo>
                      <a:cubicBezTo>
                        <a:pt x="1767118" y="1021980"/>
                        <a:pt x="1762356" y="1020080"/>
                        <a:pt x="1757593" y="1017229"/>
                      </a:cubicBezTo>
                      <a:cubicBezTo>
                        <a:pt x="1752831" y="1014379"/>
                        <a:pt x="1751878" y="1010578"/>
                        <a:pt x="1751878" y="1005828"/>
                      </a:cubicBezTo>
                      <a:cubicBezTo>
                        <a:pt x="1751878" y="1000127"/>
                        <a:pt x="1753783" y="995376"/>
                        <a:pt x="1759498" y="992526"/>
                      </a:cubicBezTo>
                      <a:cubicBezTo>
                        <a:pt x="1764261" y="989675"/>
                        <a:pt x="1769976" y="987775"/>
                        <a:pt x="1777596" y="987775"/>
                      </a:cubicBezTo>
                      <a:cubicBezTo>
                        <a:pt x="1785216" y="987775"/>
                        <a:pt x="1794741" y="989675"/>
                        <a:pt x="1802361" y="991575"/>
                      </a:cubicBezTo>
                      <a:lnTo>
                        <a:pt x="1800456" y="998226"/>
                      </a:lnTo>
                      <a:moveTo>
                        <a:pt x="2246226" y="984924"/>
                      </a:moveTo>
                      <a:cubicBezTo>
                        <a:pt x="2255751" y="981124"/>
                        <a:pt x="2260513" y="974473"/>
                        <a:pt x="2260513" y="964971"/>
                      </a:cubicBezTo>
                      <a:cubicBezTo>
                        <a:pt x="2260513" y="958320"/>
                        <a:pt x="2258608" y="953570"/>
                        <a:pt x="2252893" y="949769"/>
                      </a:cubicBezTo>
                      <a:cubicBezTo>
                        <a:pt x="2247178" y="945968"/>
                        <a:pt x="2241463" y="944068"/>
                        <a:pt x="2232891" y="944068"/>
                      </a:cubicBezTo>
                      <a:lnTo>
                        <a:pt x="2191933" y="944068"/>
                      </a:lnTo>
                      <a:lnTo>
                        <a:pt x="2191933" y="1028631"/>
                      </a:lnTo>
                      <a:lnTo>
                        <a:pt x="2234796" y="1028631"/>
                      </a:lnTo>
                      <a:cubicBezTo>
                        <a:pt x="2244321" y="1028631"/>
                        <a:pt x="2251941" y="1026731"/>
                        <a:pt x="2257656" y="1022930"/>
                      </a:cubicBezTo>
                      <a:cubicBezTo>
                        <a:pt x="2263371" y="1018180"/>
                        <a:pt x="2266228" y="1012479"/>
                        <a:pt x="2266228" y="1005828"/>
                      </a:cubicBezTo>
                      <a:cubicBezTo>
                        <a:pt x="2265276" y="995376"/>
                        <a:pt x="2258608" y="988725"/>
                        <a:pt x="2246226" y="984924"/>
                      </a:cubicBezTo>
                      <a:moveTo>
                        <a:pt x="2230033" y="981124"/>
                      </a:moveTo>
                      <a:lnTo>
                        <a:pt x="2203363" y="981124"/>
                      </a:lnTo>
                      <a:lnTo>
                        <a:pt x="2203363" y="955470"/>
                      </a:lnTo>
                      <a:lnTo>
                        <a:pt x="2230033" y="955470"/>
                      </a:lnTo>
                      <a:cubicBezTo>
                        <a:pt x="2235748" y="955470"/>
                        <a:pt x="2239558" y="956420"/>
                        <a:pt x="2243368" y="958320"/>
                      </a:cubicBezTo>
                      <a:cubicBezTo>
                        <a:pt x="2246226" y="960220"/>
                        <a:pt x="2248131" y="963071"/>
                        <a:pt x="2248131" y="966872"/>
                      </a:cubicBezTo>
                      <a:cubicBezTo>
                        <a:pt x="2248131" y="971622"/>
                        <a:pt x="2246226" y="974473"/>
                        <a:pt x="2243368" y="977323"/>
                      </a:cubicBezTo>
                      <a:cubicBezTo>
                        <a:pt x="2239558" y="980174"/>
                        <a:pt x="2235748" y="981124"/>
                        <a:pt x="2230033" y="981124"/>
                      </a:cubicBezTo>
                      <a:moveTo>
                        <a:pt x="2247178" y="994426"/>
                      </a:moveTo>
                      <a:cubicBezTo>
                        <a:pt x="2250988" y="996326"/>
                        <a:pt x="2252893" y="1000127"/>
                        <a:pt x="2252893" y="1004877"/>
                      </a:cubicBezTo>
                      <a:cubicBezTo>
                        <a:pt x="2252893" y="1009628"/>
                        <a:pt x="2250988" y="1012479"/>
                        <a:pt x="2248131" y="1015329"/>
                      </a:cubicBezTo>
                      <a:cubicBezTo>
                        <a:pt x="2245273" y="1018180"/>
                        <a:pt x="2239558" y="1019130"/>
                        <a:pt x="2233843" y="1019130"/>
                      </a:cubicBezTo>
                      <a:lnTo>
                        <a:pt x="2205268" y="1019130"/>
                      </a:lnTo>
                      <a:lnTo>
                        <a:pt x="2205268" y="991575"/>
                      </a:lnTo>
                      <a:lnTo>
                        <a:pt x="2231938" y="991575"/>
                      </a:lnTo>
                      <a:cubicBezTo>
                        <a:pt x="2237653" y="991575"/>
                        <a:pt x="2243368" y="992526"/>
                        <a:pt x="2247178" y="994426"/>
                      </a:cubicBezTo>
                      <a:moveTo>
                        <a:pt x="2041438" y="970672"/>
                      </a:moveTo>
                      <a:cubicBezTo>
                        <a:pt x="2041438" y="977323"/>
                        <a:pt x="2043343" y="983024"/>
                        <a:pt x="2048106" y="987775"/>
                      </a:cubicBezTo>
                      <a:cubicBezTo>
                        <a:pt x="2052868" y="992526"/>
                        <a:pt x="2057631" y="995376"/>
                        <a:pt x="2065251" y="997276"/>
                      </a:cubicBezTo>
                      <a:lnTo>
                        <a:pt x="2038581" y="1029581"/>
                      </a:lnTo>
                      <a:lnTo>
                        <a:pt x="2054773" y="1029581"/>
                      </a:lnTo>
                      <a:cubicBezTo>
                        <a:pt x="2057631" y="1025781"/>
                        <a:pt x="2062393" y="1020080"/>
                        <a:pt x="2068108" y="1012479"/>
                      </a:cubicBezTo>
                      <a:cubicBezTo>
                        <a:pt x="2073823" y="1004877"/>
                        <a:pt x="2077633" y="1001077"/>
                        <a:pt x="2078586" y="998226"/>
                      </a:cubicBezTo>
                      <a:lnTo>
                        <a:pt x="2101446" y="998226"/>
                      </a:lnTo>
                      <a:lnTo>
                        <a:pt x="2101446" y="1029581"/>
                      </a:lnTo>
                      <a:lnTo>
                        <a:pt x="2114781" y="1029581"/>
                      </a:lnTo>
                      <a:lnTo>
                        <a:pt x="2114781" y="945018"/>
                      </a:lnTo>
                      <a:lnTo>
                        <a:pt x="2074776" y="945018"/>
                      </a:lnTo>
                      <a:cubicBezTo>
                        <a:pt x="2064298" y="945018"/>
                        <a:pt x="2057631" y="946918"/>
                        <a:pt x="2051916" y="952619"/>
                      </a:cubicBezTo>
                      <a:cubicBezTo>
                        <a:pt x="2044296" y="956420"/>
                        <a:pt x="2041438" y="963071"/>
                        <a:pt x="2041438" y="970672"/>
                      </a:cubicBezTo>
                      <a:moveTo>
                        <a:pt x="2059536" y="960220"/>
                      </a:moveTo>
                      <a:cubicBezTo>
                        <a:pt x="2063346" y="957370"/>
                        <a:pt x="2067156" y="955470"/>
                        <a:pt x="2073823" y="955470"/>
                      </a:cubicBezTo>
                      <a:lnTo>
                        <a:pt x="2100493" y="955470"/>
                      </a:lnTo>
                      <a:lnTo>
                        <a:pt x="2100493" y="987775"/>
                      </a:lnTo>
                      <a:lnTo>
                        <a:pt x="2073823" y="987775"/>
                      </a:lnTo>
                      <a:cubicBezTo>
                        <a:pt x="2068108" y="987775"/>
                        <a:pt x="2063346" y="985875"/>
                        <a:pt x="2059536" y="983024"/>
                      </a:cubicBezTo>
                      <a:cubicBezTo>
                        <a:pt x="2055726" y="980174"/>
                        <a:pt x="2053821" y="975423"/>
                        <a:pt x="2053821" y="970672"/>
                      </a:cubicBezTo>
                      <a:cubicBezTo>
                        <a:pt x="2054773" y="966872"/>
                        <a:pt x="2055726" y="963071"/>
                        <a:pt x="2059536" y="960220"/>
                      </a:cubicBezTo>
                      <a:moveTo>
                        <a:pt x="1263246" y="955470"/>
                      </a:moveTo>
                      <a:cubicBezTo>
                        <a:pt x="1254673" y="964021"/>
                        <a:pt x="1249911" y="975423"/>
                        <a:pt x="1249911" y="987775"/>
                      </a:cubicBezTo>
                      <a:cubicBezTo>
                        <a:pt x="1249911" y="1000127"/>
                        <a:pt x="1254673" y="1010578"/>
                        <a:pt x="1263246" y="1019130"/>
                      </a:cubicBezTo>
                      <a:cubicBezTo>
                        <a:pt x="1271818" y="1027681"/>
                        <a:pt x="1282296" y="1032432"/>
                        <a:pt x="1294678" y="1032432"/>
                      </a:cubicBezTo>
                      <a:cubicBezTo>
                        <a:pt x="1307061" y="1032432"/>
                        <a:pt x="1317538" y="1027681"/>
                        <a:pt x="1327063" y="1019130"/>
                      </a:cubicBezTo>
                      <a:cubicBezTo>
                        <a:pt x="1335636" y="1010578"/>
                        <a:pt x="1340398" y="1000127"/>
                        <a:pt x="1340398" y="987775"/>
                      </a:cubicBezTo>
                      <a:cubicBezTo>
                        <a:pt x="1340398" y="975423"/>
                        <a:pt x="1335636" y="964971"/>
                        <a:pt x="1327063" y="955470"/>
                      </a:cubicBezTo>
                      <a:cubicBezTo>
                        <a:pt x="1318491" y="946918"/>
                        <a:pt x="1308013" y="942168"/>
                        <a:pt x="1295631" y="942168"/>
                      </a:cubicBezTo>
                      <a:cubicBezTo>
                        <a:pt x="1283248" y="942168"/>
                        <a:pt x="1271818" y="946918"/>
                        <a:pt x="1263246" y="955470"/>
                      </a:cubicBezTo>
                      <a:moveTo>
                        <a:pt x="1263246" y="986825"/>
                      </a:moveTo>
                      <a:cubicBezTo>
                        <a:pt x="1263246" y="977323"/>
                        <a:pt x="1266103" y="969722"/>
                        <a:pt x="1271818" y="963071"/>
                      </a:cubicBezTo>
                      <a:cubicBezTo>
                        <a:pt x="1277533" y="956420"/>
                        <a:pt x="1285153" y="952619"/>
                        <a:pt x="1293726" y="952619"/>
                      </a:cubicBezTo>
                      <a:cubicBezTo>
                        <a:pt x="1302298" y="952619"/>
                        <a:pt x="1310871" y="956420"/>
                        <a:pt x="1316586" y="963071"/>
                      </a:cubicBezTo>
                      <a:cubicBezTo>
                        <a:pt x="1322301" y="969722"/>
                        <a:pt x="1326111" y="977323"/>
                        <a:pt x="1326111" y="986825"/>
                      </a:cubicBezTo>
                      <a:cubicBezTo>
                        <a:pt x="1326111" y="996326"/>
                        <a:pt x="1323253" y="1003927"/>
                        <a:pt x="1317538" y="1009628"/>
                      </a:cubicBezTo>
                      <a:cubicBezTo>
                        <a:pt x="1311823" y="1016279"/>
                        <a:pt x="1304203" y="1019130"/>
                        <a:pt x="1294678" y="1019130"/>
                      </a:cubicBezTo>
                      <a:cubicBezTo>
                        <a:pt x="1286106" y="1019130"/>
                        <a:pt x="1278486" y="1016279"/>
                        <a:pt x="1271818" y="1009628"/>
                      </a:cubicBezTo>
                      <a:cubicBezTo>
                        <a:pt x="1266103" y="1003927"/>
                        <a:pt x="1263246" y="996326"/>
                        <a:pt x="1263246" y="986825"/>
                      </a:cubicBezTo>
                      <a:moveTo>
                        <a:pt x="1652818" y="955470"/>
                      </a:moveTo>
                      <a:lnTo>
                        <a:pt x="1683298" y="955470"/>
                      </a:lnTo>
                      <a:lnTo>
                        <a:pt x="1683298" y="1028631"/>
                      </a:lnTo>
                      <a:lnTo>
                        <a:pt x="1696633" y="1028631"/>
                      </a:lnTo>
                      <a:lnTo>
                        <a:pt x="1696633" y="955470"/>
                      </a:lnTo>
                      <a:lnTo>
                        <a:pt x="1727113" y="955470"/>
                      </a:lnTo>
                      <a:lnTo>
                        <a:pt x="1727113" y="945018"/>
                      </a:lnTo>
                      <a:lnTo>
                        <a:pt x="1653771" y="945018"/>
                      </a:lnTo>
                      <a:lnTo>
                        <a:pt x="1652818" y="955470"/>
                      </a:lnTo>
                      <a:moveTo>
                        <a:pt x="1633768" y="944068"/>
                      </a:moveTo>
                      <a:lnTo>
                        <a:pt x="1621386" y="944068"/>
                      </a:lnTo>
                      <a:lnTo>
                        <a:pt x="1570903" y="1011529"/>
                      </a:lnTo>
                      <a:lnTo>
                        <a:pt x="1570903" y="944068"/>
                      </a:lnTo>
                      <a:lnTo>
                        <a:pt x="1557568" y="944068"/>
                      </a:lnTo>
                      <a:lnTo>
                        <a:pt x="1557568" y="1028631"/>
                      </a:lnTo>
                      <a:lnTo>
                        <a:pt x="1569951" y="1028631"/>
                      </a:lnTo>
                      <a:lnTo>
                        <a:pt x="1621386" y="961171"/>
                      </a:lnTo>
                      <a:lnTo>
                        <a:pt x="1621386" y="1028631"/>
                      </a:lnTo>
                      <a:lnTo>
                        <a:pt x="1634721" y="1028631"/>
                      </a:lnTo>
                      <a:lnTo>
                        <a:pt x="1633768" y="944068"/>
                      </a:lnTo>
                      <a:moveTo>
                        <a:pt x="1528993" y="944068"/>
                      </a:moveTo>
                      <a:lnTo>
                        <a:pt x="1455651" y="944068"/>
                      </a:lnTo>
                      <a:lnTo>
                        <a:pt x="1455651" y="1028631"/>
                      </a:lnTo>
                      <a:lnTo>
                        <a:pt x="1468986" y="1028631"/>
                      </a:lnTo>
                      <a:lnTo>
                        <a:pt x="1468986" y="955470"/>
                      </a:lnTo>
                      <a:lnTo>
                        <a:pt x="1516611" y="955470"/>
                      </a:lnTo>
                      <a:lnTo>
                        <a:pt x="1516611" y="1028631"/>
                      </a:lnTo>
                      <a:lnTo>
                        <a:pt x="1529946" y="1028631"/>
                      </a:lnTo>
                      <a:lnTo>
                        <a:pt x="1528993" y="944068"/>
                      </a:lnTo>
                      <a:moveTo>
                        <a:pt x="1427076" y="966872"/>
                      </a:moveTo>
                      <a:lnTo>
                        <a:pt x="1434696" y="958320"/>
                      </a:lnTo>
                      <a:cubicBezTo>
                        <a:pt x="1425171" y="947869"/>
                        <a:pt x="1413741" y="943118"/>
                        <a:pt x="1400406" y="943118"/>
                      </a:cubicBezTo>
                      <a:cubicBezTo>
                        <a:pt x="1388023" y="943118"/>
                        <a:pt x="1377546" y="947869"/>
                        <a:pt x="1368973" y="956420"/>
                      </a:cubicBezTo>
                      <a:cubicBezTo>
                        <a:pt x="1360401" y="964971"/>
                        <a:pt x="1355638" y="976373"/>
                        <a:pt x="1355638" y="988725"/>
                      </a:cubicBezTo>
                      <a:cubicBezTo>
                        <a:pt x="1355638" y="1001077"/>
                        <a:pt x="1360401" y="1011529"/>
                        <a:pt x="1368973" y="1020080"/>
                      </a:cubicBezTo>
                      <a:cubicBezTo>
                        <a:pt x="1377546" y="1028631"/>
                        <a:pt x="1388023" y="1033382"/>
                        <a:pt x="1400406" y="1033382"/>
                      </a:cubicBezTo>
                      <a:cubicBezTo>
                        <a:pt x="1413741" y="1033382"/>
                        <a:pt x="1425171" y="1027681"/>
                        <a:pt x="1435648" y="1016279"/>
                      </a:cubicBezTo>
                      <a:lnTo>
                        <a:pt x="1427076" y="1008678"/>
                      </a:lnTo>
                      <a:cubicBezTo>
                        <a:pt x="1419456" y="1017229"/>
                        <a:pt x="1409931" y="1021980"/>
                        <a:pt x="1401358" y="1021980"/>
                      </a:cubicBezTo>
                      <a:cubicBezTo>
                        <a:pt x="1392786" y="1021980"/>
                        <a:pt x="1384213" y="1019130"/>
                        <a:pt x="1379451" y="1012479"/>
                      </a:cubicBezTo>
                      <a:cubicBezTo>
                        <a:pt x="1373736" y="1005828"/>
                        <a:pt x="1369926" y="998226"/>
                        <a:pt x="1369926" y="989675"/>
                      </a:cubicBezTo>
                      <a:cubicBezTo>
                        <a:pt x="1369926" y="980174"/>
                        <a:pt x="1372783" y="972573"/>
                        <a:pt x="1378498" y="965921"/>
                      </a:cubicBezTo>
                      <a:cubicBezTo>
                        <a:pt x="1384213" y="959270"/>
                        <a:pt x="1391833" y="955470"/>
                        <a:pt x="1400406" y="955470"/>
                      </a:cubicBezTo>
                      <a:cubicBezTo>
                        <a:pt x="1409931" y="953570"/>
                        <a:pt x="1418503" y="958320"/>
                        <a:pt x="1427076" y="966872"/>
                      </a:cubicBezTo>
                      <a:moveTo>
                        <a:pt x="2344333" y="955470"/>
                      </a:moveTo>
                      <a:cubicBezTo>
                        <a:pt x="2335761" y="964021"/>
                        <a:pt x="2330998" y="975423"/>
                        <a:pt x="2330998" y="987775"/>
                      </a:cubicBezTo>
                      <a:cubicBezTo>
                        <a:pt x="2330998" y="1000127"/>
                        <a:pt x="2335761" y="1010578"/>
                        <a:pt x="2344333" y="1019130"/>
                      </a:cubicBezTo>
                      <a:cubicBezTo>
                        <a:pt x="2352906" y="1027681"/>
                        <a:pt x="2363383" y="1032432"/>
                        <a:pt x="2375766" y="1032432"/>
                      </a:cubicBezTo>
                      <a:cubicBezTo>
                        <a:pt x="2388148" y="1032432"/>
                        <a:pt x="2398626" y="1027681"/>
                        <a:pt x="2408151" y="1019130"/>
                      </a:cubicBezTo>
                      <a:cubicBezTo>
                        <a:pt x="2416723" y="1010578"/>
                        <a:pt x="2421486" y="1000127"/>
                        <a:pt x="2421486" y="987775"/>
                      </a:cubicBezTo>
                      <a:cubicBezTo>
                        <a:pt x="2421486" y="975423"/>
                        <a:pt x="2416723" y="964971"/>
                        <a:pt x="2408151" y="955470"/>
                      </a:cubicBezTo>
                      <a:cubicBezTo>
                        <a:pt x="2399578" y="946918"/>
                        <a:pt x="2389101" y="942168"/>
                        <a:pt x="2376718" y="942168"/>
                      </a:cubicBezTo>
                      <a:cubicBezTo>
                        <a:pt x="2363383" y="943118"/>
                        <a:pt x="2353858" y="946918"/>
                        <a:pt x="2344333" y="955470"/>
                      </a:cubicBezTo>
                      <a:moveTo>
                        <a:pt x="2345286" y="986825"/>
                      </a:moveTo>
                      <a:cubicBezTo>
                        <a:pt x="2345286" y="977323"/>
                        <a:pt x="2348143" y="969722"/>
                        <a:pt x="2353858" y="963071"/>
                      </a:cubicBezTo>
                      <a:cubicBezTo>
                        <a:pt x="2359573" y="956420"/>
                        <a:pt x="2367193" y="952619"/>
                        <a:pt x="2376718" y="952619"/>
                      </a:cubicBezTo>
                      <a:cubicBezTo>
                        <a:pt x="2386243" y="952619"/>
                        <a:pt x="2393863" y="956420"/>
                        <a:pt x="2399578" y="963071"/>
                      </a:cubicBezTo>
                      <a:cubicBezTo>
                        <a:pt x="2405293" y="969722"/>
                        <a:pt x="2409103" y="977323"/>
                        <a:pt x="2409103" y="986825"/>
                      </a:cubicBezTo>
                      <a:cubicBezTo>
                        <a:pt x="2409103" y="996326"/>
                        <a:pt x="2406246" y="1003927"/>
                        <a:pt x="2400531" y="1009628"/>
                      </a:cubicBezTo>
                      <a:cubicBezTo>
                        <a:pt x="2394816" y="1015329"/>
                        <a:pt x="2387196" y="1019130"/>
                        <a:pt x="2377671" y="1019130"/>
                      </a:cubicBezTo>
                      <a:cubicBezTo>
                        <a:pt x="2369098" y="1019130"/>
                        <a:pt x="2361478" y="1016279"/>
                        <a:pt x="2355763" y="1009628"/>
                      </a:cubicBezTo>
                      <a:cubicBezTo>
                        <a:pt x="2348143" y="1003927"/>
                        <a:pt x="2345286" y="996326"/>
                        <a:pt x="2345286" y="986825"/>
                      </a:cubicBezTo>
                      <a:moveTo>
                        <a:pt x="741276" y="944068"/>
                      </a:moveTo>
                      <a:lnTo>
                        <a:pt x="727941" y="944068"/>
                      </a:lnTo>
                      <a:lnTo>
                        <a:pt x="727941" y="1028631"/>
                      </a:lnTo>
                      <a:lnTo>
                        <a:pt x="741276" y="1028631"/>
                      </a:lnTo>
                      <a:lnTo>
                        <a:pt x="741276" y="1008678"/>
                      </a:lnTo>
                      <a:lnTo>
                        <a:pt x="758421" y="990625"/>
                      </a:lnTo>
                      <a:lnTo>
                        <a:pt x="787948" y="1029581"/>
                      </a:lnTo>
                      <a:lnTo>
                        <a:pt x="803188" y="1029581"/>
                      </a:lnTo>
                      <a:lnTo>
                        <a:pt x="766993" y="982074"/>
                      </a:lnTo>
                      <a:lnTo>
                        <a:pt x="802236" y="945018"/>
                      </a:lnTo>
                      <a:lnTo>
                        <a:pt x="786043" y="945018"/>
                      </a:lnTo>
                      <a:lnTo>
                        <a:pt x="740323" y="994426"/>
                      </a:lnTo>
                      <a:lnTo>
                        <a:pt x="740323" y="944068"/>
                      </a:lnTo>
                      <a:moveTo>
                        <a:pt x="641263" y="955470"/>
                      </a:moveTo>
                      <a:cubicBezTo>
                        <a:pt x="632691" y="964021"/>
                        <a:pt x="627928" y="975423"/>
                        <a:pt x="627928" y="987775"/>
                      </a:cubicBezTo>
                      <a:cubicBezTo>
                        <a:pt x="627928" y="1000127"/>
                        <a:pt x="632691" y="1010578"/>
                        <a:pt x="641263" y="1019130"/>
                      </a:cubicBezTo>
                      <a:cubicBezTo>
                        <a:pt x="649836" y="1027681"/>
                        <a:pt x="660313" y="1032432"/>
                        <a:pt x="672696" y="1032432"/>
                      </a:cubicBezTo>
                      <a:cubicBezTo>
                        <a:pt x="686031" y="1032432"/>
                        <a:pt x="697461" y="1026731"/>
                        <a:pt x="707938" y="1015329"/>
                      </a:cubicBezTo>
                      <a:lnTo>
                        <a:pt x="700318" y="1007728"/>
                      </a:lnTo>
                      <a:cubicBezTo>
                        <a:pt x="692698" y="1016279"/>
                        <a:pt x="683173" y="1021030"/>
                        <a:pt x="674601" y="1021030"/>
                      </a:cubicBezTo>
                      <a:cubicBezTo>
                        <a:pt x="666028" y="1021030"/>
                        <a:pt x="657456" y="1018180"/>
                        <a:pt x="652693" y="1011529"/>
                      </a:cubicBezTo>
                      <a:cubicBezTo>
                        <a:pt x="646978" y="1004877"/>
                        <a:pt x="643168" y="997276"/>
                        <a:pt x="643168" y="988725"/>
                      </a:cubicBezTo>
                      <a:cubicBezTo>
                        <a:pt x="643168" y="979223"/>
                        <a:pt x="646026" y="971622"/>
                        <a:pt x="651741" y="964971"/>
                      </a:cubicBezTo>
                      <a:cubicBezTo>
                        <a:pt x="657456" y="958320"/>
                        <a:pt x="665076" y="954520"/>
                        <a:pt x="673648" y="954520"/>
                      </a:cubicBezTo>
                      <a:cubicBezTo>
                        <a:pt x="683173" y="954520"/>
                        <a:pt x="691746" y="959270"/>
                        <a:pt x="700318" y="967822"/>
                      </a:cubicBezTo>
                      <a:lnTo>
                        <a:pt x="707938" y="959270"/>
                      </a:lnTo>
                      <a:cubicBezTo>
                        <a:pt x="698413" y="948819"/>
                        <a:pt x="686983" y="944068"/>
                        <a:pt x="673648" y="944068"/>
                      </a:cubicBezTo>
                      <a:cubicBezTo>
                        <a:pt x="660313" y="943118"/>
                        <a:pt x="649836" y="946918"/>
                        <a:pt x="641263" y="955470"/>
                      </a:cubicBezTo>
                      <a:moveTo>
                        <a:pt x="571731" y="943118"/>
                      </a:moveTo>
                      <a:cubicBezTo>
                        <a:pt x="560301" y="943118"/>
                        <a:pt x="549823" y="947869"/>
                        <a:pt x="542203" y="956420"/>
                      </a:cubicBezTo>
                      <a:cubicBezTo>
                        <a:pt x="534583" y="964971"/>
                        <a:pt x="530773" y="975423"/>
                        <a:pt x="530773" y="988725"/>
                      </a:cubicBezTo>
                      <a:cubicBezTo>
                        <a:pt x="530773" y="1002027"/>
                        <a:pt x="535536" y="1011529"/>
                        <a:pt x="543156" y="1021030"/>
                      </a:cubicBezTo>
                      <a:cubicBezTo>
                        <a:pt x="550776" y="1029581"/>
                        <a:pt x="561253" y="1034332"/>
                        <a:pt x="572683" y="1034332"/>
                      </a:cubicBezTo>
                      <a:cubicBezTo>
                        <a:pt x="586971" y="1034332"/>
                        <a:pt x="598401" y="1029581"/>
                        <a:pt x="607926" y="1018180"/>
                      </a:cubicBezTo>
                      <a:lnTo>
                        <a:pt x="600306" y="1010578"/>
                      </a:lnTo>
                      <a:cubicBezTo>
                        <a:pt x="592686" y="1018180"/>
                        <a:pt x="583161" y="1021980"/>
                        <a:pt x="573636" y="1021980"/>
                      </a:cubicBezTo>
                      <a:cubicBezTo>
                        <a:pt x="566016" y="1021980"/>
                        <a:pt x="559348" y="1020080"/>
                        <a:pt x="553633" y="1014379"/>
                      </a:cubicBezTo>
                      <a:cubicBezTo>
                        <a:pt x="547918" y="1009628"/>
                        <a:pt x="545061" y="1002977"/>
                        <a:pt x="544108" y="993476"/>
                      </a:cubicBezTo>
                      <a:lnTo>
                        <a:pt x="611736" y="993476"/>
                      </a:lnTo>
                      <a:cubicBezTo>
                        <a:pt x="611736" y="991575"/>
                        <a:pt x="611736" y="990625"/>
                        <a:pt x="611736" y="988725"/>
                      </a:cubicBezTo>
                      <a:cubicBezTo>
                        <a:pt x="611736" y="975423"/>
                        <a:pt x="607926" y="965921"/>
                        <a:pt x="601258" y="956420"/>
                      </a:cubicBezTo>
                      <a:cubicBezTo>
                        <a:pt x="593638" y="946918"/>
                        <a:pt x="584113" y="943118"/>
                        <a:pt x="571731" y="943118"/>
                      </a:cubicBezTo>
                      <a:moveTo>
                        <a:pt x="599353" y="982074"/>
                      </a:moveTo>
                      <a:lnTo>
                        <a:pt x="544108" y="982074"/>
                      </a:lnTo>
                      <a:cubicBezTo>
                        <a:pt x="545061" y="974473"/>
                        <a:pt x="547918" y="966872"/>
                        <a:pt x="552681" y="962121"/>
                      </a:cubicBezTo>
                      <a:cubicBezTo>
                        <a:pt x="557443" y="957370"/>
                        <a:pt x="564111" y="954520"/>
                        <a:pt x="571731" y="954520"/>
                      </a:cubicBezTo>
                      <a:cubicBezTo>
                        <a:pt x="579351" y="954520"/>
                        <a:pt x="586018" y="957370"/>
                        <a:pt x="590781" y="962121"/>
                      </a:cubicBezTo>
                      <a:cubicBezTo>
                        <a:pt x="595543" y="967822"/>
                        <a:pt x="598401" y="973523"/>
                        <a:pt x="599353" y="982074"/>
                      </a:cubicBezTo>
                      <a:moveTo>
                        <a:pt x="985116" y="955470"/>
                      </a:moveTo>
                      <a:lnTo>
                        <a:pt x="985116" y="945018"/>
                      </a:lnTo>
                      <a:lnTo>
                        <a:pt x="927966" y="945018"/>
                      </a:lnTo>
                      <a:lnTo>
                        <a:pt x="927966" y="1029581"/>
                      </a:lnTo>
                      <a:lnTo>
                        <a:pt x="941301" y="1029581"/>
                      </a:lnTo>
                      <a:lnTo>
                        <a:pt x="941301" y="956420"/>
                      </a:lnTo>
                      <a:lnTo>
                        <a:pt x="985116" y="955470"/>
                      </a:lnTo>
                      <a:moveTo>
                        <a:pt x="1011786" y="955470"/>
                      </a:moveTo>
                      <a:cubicBezTo>
                        <a:pt x="1003213" y="964021"/>
                        <a:pt x="998451" y="975423"/>
                        <a:pt x="998451" y="987775"/>
                      </a:cubicBezTo>
                      <a:cubicBezTo>
                        <a:pt x="998451" y="1000127"/>
                        <a:pt x="1003213" y="1010578"/>
                        <a:pt x="1011786" y="1019130"/>
                      </a:cubicBezTo>
                      <a:cubicBezTo>
                        <a:pt x="1020358" y="1027681"/>
                        <a:pt x="1030836" y="1032432"/>
                        <a:pt x="1043218" y="1032432"/>
                      </a:cubicBezTo>
                      <a:cubicBezTo>
                        <a:pt x="1055601" y="1032432"/>
                        <a:pt x="1066078" y="1027681"/>
                        <a:pt x="1075603" y="1019130"/>
                      </a:cubicBezTo>
                      <a:cubicBezTo>
                        <a:pt x="1084176" y="1010578"/>
                        <a:pt x="1088938" y="1000127"/>
                        <a:pt x="1088938" y="987775"/>
                      </a:cubicBezTo>
                      <a:cubicBezTo>
                        <a:pt x="1088938" y="975423"/>
                        <a:pt x="1084176" y="964971"/>
                        <a:pt x="1075603" y="955470"/>
                      </a:cubicBezTo>
                      <a:cubicBezTo>
                        <a:pt x="1067031" y="946918"/>
                        <a:pt x="1056553" y="942168"/>
                        <a:pt x="1043218" y="942168"/>
                      </a:cubicBezTo>
                      <a:cubicBezTo>
                        <a:pt x="1029883" y="942168"/>
                        <a:pt x="1019406" y="946918"/>
                        <a:pt x="1011786" y="955470"/>
                      </a:cubicBezTo>
                      <a:moveTo>
                        <a:pt x="1011786" y="986825"/>
                      </a:moveTo>
                      <a:cubicBezTo>
                        <a:pt x="1011786" y="977323"/>
                        <a:pt x="1014643" y="969722"/>
                        <a:pt x="1020358" y="963071"/>
                      </a:cubicBezTo>
                      <a:cubicBezTo>
                        <a:pt x="1026073" y="956420"/>
                        <a:pt x="1033693" y="952619"/>
                        <a:pt x="1043218" y="952619"/>
                      </a:cubicBezTo>
                      <a:cubicBezTo>
                        <a:pt x="1052743" y="952619"/>
                        <a:pt x="1060363" y="956420"/>
                        <a:pt x="1066078" y="963071"/>
                      </a:cubicBezTo>
                      <a:cubicBezTo>
                        <a:pt x="1071793" y="969722"/>
                        <a:pt x="1075603" y="977323"/>
                        <a:pt x="1075603" y="986825"/>
                      </a:cubicBezTo>
                      <a:cubicBezTo>
                        <a:pt x="1075603" y="996326"/>
                        <a:pt x="1072746" y="1003927"/>
                        <a:pt x="1067031" y="1009628"/>
                      </a:cubicBezTo>
                      <a:cubicBezTo>
                        <a:pt x="1061316" y="1015329"/>
                        <a:pt x="1053696" y="1019130"/>
                        <a:pt x="1044171" y="1019130"/>
                      </a:cubicBezTo>
                      <a:cubicBezTo>
                        <a:pt x="1035598" y="1019130"/>
                        <a:pt x="1027978" y="1016279"/>
                        <a:pt x="1022263" y="1009628"/>
                      </a:cubicBezTo>
                      <a:cubicBezTo>
                        <a:pt x="1014643" y="1003927"/>
                        <a:pt x="1011786" y="996326"/>
                        <a:pt x="1011786" y="986825"/>
                      </a:cubicBezTo>
                      <a:moveTo>
                        <a:pt x="891771" y="955470"/>
                      </a:moveTo>
                      <a:cubicBezTo>
                        <a:pt x="883198" y="946918"/>
                        <a:pt x="872721" y="942168"/>
                        <a:pt x="859386" y="942168"/>
                      </a:cubicBezTo>
                      <a:cubicBezTo>
                        <a:pt x="846051" y="942168"/>
                        <a:pt x="836526" y="946918"/>
                        <a:pt x="827001" y="955470"/>
                      </a:cubicBezTo>
                      <a:cubicBezTo>
                        <a:pt x="818428" y="964021"/>
                        <a:pt x="813666" y="975423"/>
                        <a:pt x="813666" y="987775"/>
                      </a:cubicBezTo>
                      <a:cubicBezTo>
                        <a:pt x="813666" y="1000127"/>
                        <a:pt x="818428" y="1010578"/>
                        <a:pt x="827001" y="1019130"/>
                      </a:cubicBezTo>
                      <a:cubicBezTo>
                        <a:pt x="835573" y="1027681"/>
                        <a:pt x="846051" y="1032432"/>
                        <a:pt x="858433" y="1032432"/>
                      </a:cubicBezTo>
                      <a:cubicBezTo>
                        <a:pt x="870816" y="1032432"/>
                        <a:pt x="881293" y="1027681"/>
                        <a:pt x="890818" y="1019130"/>
                      </a:cubicBezTo>
                      <a:cubicBezTo>
                        <a:pt x="899391" y="1010578"/>
                        <a:pt x="904153" y="1000127"/>
                        <a:pt x="904153" y="987775"/>
                      </a:cubicBezTo>
                      <a:cubicBezTo>
                        <a:pt x="905106" y="974473"/>
                        <a:pt x="900343" y="964971"/>
                        <a:pt x="891771" y="955470"/>
                      </a:cubicBezTo>
                      <a:moveTo>
                        <a:pt x="838431" y="964021"/>
                      </a:moveTo>
                      <a:cubicBezTo>
                        <a:pt x="844146" y="957370"/>
                        <a:pt x="851766" y="953570"/>
                        <a:pt x="860338" y="953570"/>
                      </a:cubicBezTo>
                      <a:cubicBezTo>
                        <a:pt x="868911" y="953570"/>
                        <a:pt x="877483" y="957370"/>
                        <a:pt x="883198" y="964021"/>
                      </a:cubicBezTo>
                      <a:cubicBezTo>
                        <a:pt x="888913" y="970672"/>
                        <a:pt x="892723" y="978273"/>
                        <a:pt x="892723" y="987775"/>
                      </a:cubicBezTo>
                      <a:cubicBezTo>
                        <a:pt x="892723" y="997276"/>
                        <a:pt x="889866" y="1004877"/>
                        <a:pt x="884151" y="1010578"/>
                      </a:cubicBezTo>
                      <a:cubicBezTo>
                        <a:pt x="878436" y="1017229"/>
                        <a:pt x="870816" y="1020080"/>
                        <a:pt x="861291" y="1020080"/>
                      </a:cubicBezTo>
                      <a:cubicBezTo>
                        <a:pt x="852718" y="1020080"/>
                        <a:pt x="845098" y="1017229"/>
                        <a:pt x="838431" y="1010578"/>
                      </a:cubicBezTo>
                      <a:cubicBezTo>
                        <a:pt x="832716" y="1003927"/>
                        <a:pt x="828906" y="996326"/>
                        <a:pt x="828906" y="987775"/>
                      </a:cubicBezTo>
                      <a:cubicBezTo>
                        <a:pt x="828906" y="977323"/>
                        <a:pt x="831763" y="970672"/>
                        <a:pt x="838431" y="964021"/>
                      </a:cubicBezTo>
                      <a:moveTo>
                        <a:pt x="163108" y="944068"/>
                      </a:moveTo>
                      <a:lnTo>
                        <a:pt x="149773" y="944068"/>
                      </a:lnTo>
                      <a:lnTo>
                        <a:pt x="149773" y="1028631"/>
                      </a:lnTo>
                      <a:lnTo>
                        <a:pt x="162156" y="1028631"/>
                      </a:lnTo>
                      <a:lnTo>
                        <a:pt x="212638" y="961171"/>
                      </a:lnTo>
                      <a:lnTo>
                        <a:pt x="212638" y="1028631"/>
                      </a:lnTo>
                      <a:lnTo>
                        <a:pt x="225973" y="1028631"/>
                      </a:lnTo>
                      <a:lnTo>
                        <a:pt x="225973" y="944068"/>
                      </a:lnTo>
                      <a:lnTo>
                        <a:pt x="213591" y="944068"/>
                      </a:lnTo>
                      <a:lnTo>
                        <a:pt x="163108" y="1011529"/>
                      </a:lnTo>
                      <a:lnTo>
                        <a:pt x="163108" y="944068"/>
                      </a:lnTo>
                      <a:moveTo>
                        <a:pt x="456478" y="986825"/>
                      </a:moveTo>
                      <a:cubicBezTo>
                        <a:pt x="453621" y="983974"/>
                        <a:pt x="451716" y="979223"/>
                        <a:pt x="451716" y="974473"/>
                      </a:cubicBezTo>
                      <a:lnTo>
                        <a:pt x="451716" y="944068"/>
                      </a:lnTo>
                      <a:lnTo>
                        <a:pt x="439333" y="944068"/>
                      </a:lnTo>
                      <a:lnTo>
                        <a:pt x="439333" y="976373"/>
                      </a:lnTo>
                      <a:cubicBezTo>
                        <a:pt x="439333" y="983974"/>
                        <a:pt x="442191" y="990625"/>
                        <a:pt x="446953" y="995376"/>
                      </a:cubicBezTo>
                      <a:cubicBezTo>
                        <a:pt x="451716" y="1000127"/>
                        <a:pt x="458383" y="1002027"/>
                        <a:pt x="466956" y="1002027"/>
                      </a:cubicBezTo>
                      <a:cubicBezTo>
                        <a:pt x="471718" y="1002027"/>
                        <a:pt x="476481" y="1001077"/>
                        <a:pt x="481243" y="1000127"/>
                      </a:cubicBezTo>
                      <a:cubicBezTo>
                        <a:pt x="486958" y="998226"/>
                        <a:pt x="491721" y="997276"/>
                        <a:pt x="495531" y="995376"/>
                      </a:cubicBezTo>
                      <a:lnTo>
                        <a:pt x="495531" y="1030532"/>
                      </a:lnTo>
                      <a:lnTo>
                        <a:pt x="508866" y="1030532"/>
                      </a:lnTo>
                      <a:lnTo>
                        <a:pt x="508866" y="945968"/>
                      </a:lnTo>
                      <a:lnTo>
                        <a:pt x="495531" y="945968"/>
                      </a:lnTo>
                      <a:lnTo>
                        <a:pt x="495531" y="984924"/>
                      </a:lnTo>
                      <a:cubicBezTo>
                        <a:pt x="487911" y="990625"/>
                        <a:pt x="478386" y="992526"/>
                        <a:pt x="468861" y="992526"/>
                      </a:cubicBezTo>
                      <a:cubicBezTo>
                        <a:pt x="463146" y="991575"/>
                        <a:pt x="459336" y="989675"/>
                        <a:pt x="456478" y="986825"/>
                      </a:cubicBezTo>
                      <a:moveTo>
                        <a:pt x="350751" y="944068"/>
                      </a:moveTo>
                      <a:lnTo>
                        <a:pt x="337416" y="944068"/>
                      </a:lnTo>
                      <a:lnTo>
                        <a:pt x="337416" y="1028631"/>
                      </a:lnTo>
                      <a:lnTo>
                        <a:pt x="348846" y="1028631"/>
                      </a:lnTo>
                      <a:lnTo>
                        <a:pt x="400281" y="961171"/>
                      </a:lnTo>
                      <a:lnTo>
                        <a:pt x="400281" y="1028631"/>
                      </a:lnTo>
                      <a:lnTo>
                        <a:pt x="413616" y="1028631"/>
                      </a:lnTo>
                      <a:lnTo>
                        <a:pt x="413616" y="944068"/>
                      </a:lnTo>
                      <a:lnTo>
                        <a:pt x="401233" y="944068"/>
                      </a:lnTo>
                      <a:lnTo>
                        <a:pt x="350751" y="1011529"/>
                      </a:lnTo>
                      <a:lnTo>
                        <a:pt x="350751" y="944068"/>
                      </a:lnTo>
                      <a:moveTo>
                        <a:pt x="248833" y="953570"/>
                      </a:moveTo>
                      <a:lnTo>
                        <a:pt x="255501" y="962121"/>
                      </a:lnTo>
                      <a:cubicBezTo>
                        <a:pt x="263121" y="956420"/>
                        <a:pt x="270741" y="954520"/>
                        <a:pt x="281218" y="954520"/>
                      </a:cubicBezTo>
                      <a:cubicBezTo>
                        <a:pt x="285981" y="954520"/>
                        <a:pt x="290743" y="956420"/>
                        <a:pt x="294553" y="958320"/>
                      </a:cubicBezTo>
                      <a:cubicBezTo>
                        <a:pt x="298363" y="960220"/>
                        <a:pt x="299316" y="964021"/>
                        <a:pt x="299316" y="967822"/>
                      </a:cubicBezTo>
                      <a:cubicBezTo>
                        <a:pt x="299316" y="972573"/>
                        <a:pt x="297411" y="975423"/>
                        <a:pt x="294553" y="978273"/>
                      </a:cubicBezTo>
                      <a:cubicBezTo>
                        <a:pt x="291696" y="981124"/>
                        <a:pt x="286933" y="982074"/>
                        <a:pt x="281218" y="982074"/>
                      </a:cubicBezTo>
                      <a:lnTo>
                        <a:pt x="269788" y="982074"/>
                      </a:lnTo>
                      <a:lnTo>
                        <a:pt x="269788" y="992526"/>
                      </a:lnTo>
                      <a:lnTo>
                        <a:pt x="280266" y="992526"/>
                      </a:lnTo>
                      <a:cubicBezTo>
                        <a:pt x="286933" y="992526"/>
                        <a:pt x="291696" y="994426"/>
                        <a:pt x="295506" y="996326"/>
                      </a:cubicBezTo>
                      <a:cubicBezTo>
                        <a:pt x="299316" y="999177"/>
                        <a:pt x="301221" y="1002977"/>
                        <a:pt x="301221" y="1006778"/>
                      </a:cubicBezTo>
                      <a:cubicBezTo>
                        <a:pt x="301221" y="1011529"/>
                        <a:pt x="299316" y="1014379"/>
                        <a:pt x="294553" y="1017229"/>
                      </a:cubicBezTo>
                      <a:cubicBezTo>
                        <a:pt x="289791" y="1020080"/>
                        <a:pt x="285028" y="1021030"/>
                        <a:pt x="280266" y="1021030"/>
                      </a:cubicBezTo>
                      <a:cubicBezTo>
                        <a:pt x="269788" y="1021030"/>
                        <a:pt x="260263" y="1017229"/>
                        <a:pt x="251691" y="1010578"/>
                      </a:cubicBezTo>
                      <a:lnTo>
                        <a:pt x="245023" y="1020080"/>
                      </a:lnTo>
                      <a:cubicBezTo>
                        <a:pt x="255501" y="1028631"/>
                        <a:pt x="266931" y="1033382"/>
                        <a:pt x="280266" y="1033382"/>
                      </a:cubicBezTo>
                      <a:cubicBezTo>
                        <a:pt x="290743" y="1033382"/>
                        <a:pt x="298363" y="1030532"/>
                        <a:pt x="305031" y="1025781"/>
                      </a:cubicBezTo>
                      <a:cubicBezTo>
                        <a:pt x="311698" y="1021030"/>
                        <a:pt x="314556" y="1015329"/>
                        <a:pt x="314556" y="1007728"/>
                      </a:cubicBezTo>
                      <a:cubicBezTo>
                        <a:pt x="314556" y="997276"/>
                        <a:pt x="309793" y="990625"/>
                        <a:pt x="298363" y="987775"/>
                      </a:cubicBezTo>
                      <a:cubicBezTo>
                        <a:pt x="307888" y="983974"/>
                        <a:pt x="312651" y="977323"/>
                        <a:pt x="312651" y="967822"/>
                      </a:cubicBezTo>
                      <a:cubicBezTo>
                        <a:pt x="312651" y="961171"/>
                        <a:pt x="309793" y="955470"/>
                        <a:pt x="305031" y="950719"/>
                      </a:cubicBezTo>
                      <a:cubicBezTo>
                        <a:pt x="299316" y="945968"/>
                        <a:pt x="291696" y="944068"/>
                        <a:pt x="282171" y="944068"/>
                      </a:cubicBezTo>
                      <a:cubicBezTo>
                        <a:pt x="267883" y="943118"/>
                        <a:pt x="257406" y="945968"/>
                        <a:pt x="248833" y="953570"/>
                      </a:cubicBezTo>
                      <a:moveTo>
                        <a:pt x="1220383" y="949769"/>
                      </a:moveTo>
                      <a:cubicBezTo>
                        <a:pt x="1215621" y="945968"/>
                        <a:pt x="1208953" y="944068"/>
                        <a:pt x="1200381" y="944068"/>
                      </a:cubicBezTo>
                      <a:lnTo>
                        <a:pt x="1159423" y="944068"/>
                      </a:lnTo>
                      <a:lnTo>
                        <a:pt x="1159423" y="1028631"/>
                      </a:lnTo>
                      <a:lnTo>
                        <a:pt x="1202286" y="1028631"/>
                      </a:lnTo>
                      <a:cubicBezTo>
                        <a:pt x="1211811" y="1028631"/>
                        <a:pt x="1219431" y="1026731"/>
                        <a:pt x="1225146" y="1022930"/>
                      </a:cubicBezTo>
                      <a:cubicBezTo>
                        <a:pt x="1230861" y="1018180"/>
                        <a:pt x="1232766" y="1012479"/>
                        <a:pt x="1232766" y="1005828"/>
                      </a:cubicBezTo>
                      <a:cubicBezTo>
                        <a:pt x="1232766" y="995376"/>
                        <a:pt x="1226098" y="988725"/>
                        <a:pt x="1213716" y="984924"/>
                      </a:cubicBezTo>
                      <a:cubicBezTo>
                        <a:pt x="1223241" y="981124"/>
                        <a:pt x="1228003" y="974473"/>
                        <a:pt x="1228003" y="964971"/>
                      </a:cubicBezTo>
                      <a:cubicBezTo>
                        <a:pt x="1228956" y="959270"/>
                        <a:pt x="1226098" y="954520"/>
                        <a:pt x="1220383" y="949769"/>
                      </a:cubicBezTo>
                      <a:moveTo>
                        <a:pt x="1172758" y="981124"/>
                      </a:moveTo>
                      <a:lnTo>
                        <a:pt x="1172758" y="955470"/>
                      </a:lnTo>
                      <a:lnTo>
                        <a:pt x="1199428" y="955470"/>
                      </a:lnTo>
                      <a:cubicBezTo>
                        <a:pt x="1205143" y="955470"/>
                        <a:pt x="1209906" y="956420"/>
                        <a:pt x="1212763" y="958320"/>
                      </a:cubicBezTo>
                      <a:cubicBezTo>
                        <a:pt x="1215621" y="960220"/>
                        <a:pt x="1217526" y="963071"/>
                        <a:pt x="1217526" y="966872"/>
                      </a:cubicBezTo>
                      <a:cubicBezTo>
                        <a:pt x="1217526" y="971622"/>
                        <a:pt x="1215621" y="974473"/>
                        <a:pt x="1212763" y="977323"/>
                      </a:cubicBezTo>
                      <a:cubicBezTo>
                        <a:pt x="1209906" y="979223"/>
                        <a:pt x="1205143" y="981124"/>
                        <a:pt x="1199428" y="981124"/>
                      </a:cubicBezTo>
                      <a:lnTo>
                        <a:pt x="1172758" y="981124"/>
                      </a:lnTo>
                      <a:moveTo>
                        <a:pt x="1214668" y="1014379"/>
                      </a:moveTo>
                      <a:cubicBezTo>
                        <a:pt x="1210858" y="1016279"/>
                        <a:pt x="1206096" y="1018180"/>
                        <a:pt x="1200381" y="1018180"/>
                      </a:cubicBezTo>
                      <a:lnTo>
                        <a:pt x="1171806" y="1018180"/>
                      </a:lnTo>
                      <a:lnTo>
                        <a:pt x="1171806" y="990625"/>
                      </a:lnTo>
                      <a:lnTo>
                        <a:pt x="1198476" y="990625"/>
                      </a:lnTo>
                      <a:cubicBezTo>
                        <a:pt x="1205143" y="990625"/>
                        <a:pt x="1210858" y="992526"/>
                        <a:pt x="1214668" y="994426"/>
                      </a:cubicBezTo>
                      <a:cubicBezTo>
                        <a:pt x="1218478" y="996326"/>
                        <a:pt x="1220383" y="1000127"/>
                        <a:pt x="1220383" y="1004877"/>
                      </a:cubicBezTo>
                      <a:cubicBezTo>
                        <a:pt x="1219431" y="1008678"/>
                        <a:pt x="1218478" y="1012479"/>
                        <a:pt x="1214668" y="1014379"/>
                      </a:cubicBezTo>
                      <a:moveTo>
                        <a:pt x="10708" y="954520"/>
                      </a:moveTo>
                      <a:cubicBezTo>
                        <a:pt x="4041" y="962121"/>
                        <a:pt x="231" y="973523"/>
                        <a:pt x="231" y="986825"/>
                      </a:cubicBezTo>
                      <a:cubicBezTo>
                        <a:pt x="231" y="1000127"/>
                        <a:pt x="4041" y="1011529"/>
                        <a:pt x="10708" y="1019130"/>
                      </a:cubicBezTo>
                      <a:cubicBezTo>
                        <a:pt x="17376" y="1026731"/>
                        <a:pt x="24996" y="1030532"/>
                        <a:pt x="35473" y="1030532"/>
                      </a:cubicBezTo>
                      <a:cubicBezTo>
                        <a:pt x="43093" y="1030532"/>
                        <a:pt x="49761" y="1027681"/>
                        <a:pt x="56428" y="1021980"/>
                      </a:cubicBezTo>
                      <a:lnTo>
                        <a:pt x="56428" y="1054285"/>
                      </a:lnTo>
                      <a:lnTo>
                        <a:pt x="69763" y="1054285"/>
                      </a:lnTo>
                      <a:lnTo>
                        <a:pt x="69763" y="1021980"/>
                      </a:lnTo>
                      <a:cubicBezTo>
                        <a:pt x="73573" y="1024831"/>
                        <a:pt x="76431" y="1026731"/>
                        <a:pt x="79288" y="1028631"/>
                      </a:cubicBezTo>
                      <a:cubicBezTo>
                        <a:pt x="82146" y="1030532"/>
                        <a:pt x="85956" y="1030532"/>
                        <a:pt x="90718" y="1030532"/>
                      </a:cubicBezTo>
                      <a:cubicBezTo>
                        <a:pt x="101196" y="1030532"/>
                        <a:pt x="109768" y="1026731"/>
                        <a:pt x="116436" y="1019130"/>
                      </a:cubicBezTo>
                      <a:cubicBezTo>
                        <a:pt x="123103" y="1011529"/>
                        <a:pt x="125961" y="1001077"/>
                        <a:pt x="125961" y="986825"/>
                      </a:cubicBezTo>
                      <a:cubicBezTo>
                        <a:pt x="125961" y="972573"/>
                        <a:pt x="123103" y="962121"/>
                        <a:pt x="116436" y="954520"/>
                      </a:cubicBezTo>
                      <a:cubicBezTo>
                        <a:pt x="109768" y="946918"/>
                        <a:pt x="102148" y="943118"/>
                        <a:pt x="90718" y="943118"/>
                      </a:cubicBezTo>
                      <a:cubicBezTo>
                        <a:pt x="83098" y="943118"/>
                        <a:pt x="76431" y="945968"/>
                        <a:pt x="69763" y="952619"/>
                      </a:cubicBezTo>
                      <a:lnTo>
                        <a:pt x="69763" y="915564"/>
                      </a:lnTo>
                      <a:lnTo>
                        <a:pt x="56428" y="915564"/>
                      </a:lnTo>
                      <a:lnTo>
                        <a:pt x="56428" y="952619"/>
                      </a:lnTo>
                      <a:cubicBezTo>
                        <a:pt x="49761" y="946918"/>
                        <a:pt x="42141" y="943118"/>
                        <a:pt x="35473" y="943118"/>
                      </a:cubicBezTo>
                      <a:cubicBezTo>
                        <a:pt x="25948" y="943118"/>
                        <a:pt x="17376" y="946918"/>
                        <a:pt x="10708" y="954520"/>
                      </a:cubicBezTo>
                      <a:moveTo>
                        <a:pt x="69763" y="962121"/>
                      </a:moveTo>
                      <a:cubicBezTo>
                        <a:pt x="74526" y="956420"/>
                        <a:pt x="81193" y="954520"/>
                        <a:pt x="87861" y="954520"/>
                      </a:cubicBezTo>
                      <a:cubicBezTo>
                        <a:pt x="95481" y="954520"/>
                        <a:pt x="102148" y="957370"/>
                        <a:pt x="105958" y="963071"/>
                      </a:cubicBezTo>
                      <a:cubicBezTo>
                        <a:pt x="110721" y="968772"/>
                        <a:pt x="112626" y="977323"/>
                        <a:pt x="112626" y="987775"/>
                      </a:cubicBezTo>
                      <a:cubicBezTo>
                        <a:pt x="112626" y="1009628"/>
                        <a:pt x="105006" y="1020080"/>
                        <a:pt x="88813" y="1020080"/>
                      </a:cubicBezTo>
                      <a:cubicBezTo>
                        <a:pt x="81193" y="1020080"/>
                        <a:pt x="75478" y="1017229"/>
                        <a:pt x="70716" y="1012479"/>
                      </a:cubicBezTo>
                      <a:lnTo>
                        <a:pt x="69763" y="962121"/>
                      </a:lnTo>
                      <a:moveTo>
                        <a:pt x="20233" y="963071"/>
                      </a:moveTo>
                      <a:cubicBezTo>
                        <a:pt x="24996" y="957370"/>
                        <a:pt x="30711" y="954520"/>
                        <a:pt x="38331" y="954520"/>
                      </a:cubicBezTo>
                      <a:cubicBezTo>
                        <a:pt x="45951" y="954520"/>
                        <a:pt x="52618" y="957370"/>
                        <a:pt x="56428" y="962121"/>
                      </a:cubicBezTo>
                      <a:lnTo>
                        <a:pt x="56428" y="1011529"/>
                      </a:lnTo>
                      <a:cubicBezTo>
                        <a:pt x="51666" y="1017229"/>
                        <a:pt x="45951" y="1019130"/>
                        <a:pt x="38331" y="1019130"/>
                      </a:cubicBezTo>
                      <a:cubicBezTo>
                        <a:pt x="22138" y="1019130"/>
                        <a:pt x="14518" y="1008678"/>
                        <a:pt x="14518" y="986825"/>
                      </a:cubicBezTo>
                      <a:cubicBezTo>
                        <a:pt x="14518" y="977323"/>
                        <a:pt x="16423" y="968772"/>
                        <a:pt x="20233" y="963071"/>
                      </a:cubicBezTo>
                      <a:moveTo>
                        <a:pt x="3309216" y="792044"/>
                      </a:moveTo>
                      <a:lnTo>
                        <a:pt x="3290166" y="792044"/>
                      </a:lnTo>
                      <a:lnTo>
                        <a:pt x="3290166" y="754989"/>
                      </a:lnTo>
                      <a:lnTo>
                        <a:pt x="3276831" y="754989"/>
                      </a:lnTo>
                      <a:lnTo>
                        <a:pt x="3276831" y="839552"/>
                      </a:lnTo>
                      <a:lnTo>
                        <a:pt x="3290166" y="839552"/>
                      </a:lnTo>
                      <a:lnTo>
                        <a:pt x="3290166" y="801546"/>
                      </a:lnTo>
                      <a:lnTo>
                        <a:pt x="3309216" y="801546"/>
                      </a:lnTo>
                      <a:cubicBezTo>
                        <a:pt x="3310168" y="812947"/>
                        <a:pt x="3313978" y="822449"/>
                        <a:pt x="3322551" y="830050"/>
                      </a:cubicBezTo>
                      <a:cubicBezTo>
                        <a:pt x="3330171" y="837651"/>
                        <a:pt x="3339696" y="840502"/>
                        <a:pt x="3351126" y="840502"/>
                      </a:cubicBezTo>
                      <a:cubicBezTo>
                        <a:pt x="3363508" y="840502"/>
                        <a:pt x="3373986" y="835751"/>
                        <a:pt x="3381606" y="827200"/>
                      </a:cubicBezTo>
                      <a:cubicBezTo>
                        <a:pt x="3389226" y="818648"/>
                        <a:pt x="3393988" y="808197"/>
                        <a:pt x="3393988" y="795845"/>
                      </a:cubicBezTo>
                      <a:cubicBezTo>
                        <a:pt x="3393988" y="783493"/>
                        <a:pt x="3390178" y="773041"/>
                        <a:pt x="3382558" y="763540"/>
                      </a:cubicBezTo>
                      <a:cubicBezTo>
                        <a:pt x="3374938" y="754989"/>
                        <a:pt x="3364461" y="750238"/>
                        <a:pt x="3352078" y="750238"/>
                      </a:cubicBezTo>
                      <a:cubicBezTo>
                        <a:pt x="3340648" y="750238"/>
                        <a:pt x="3331123" y="754038"/>
                        <a:pt x="3323503" y="760689"/>
                      </a:cubicBezTo>
                      <a:cubicBezTo>
                        <a:pt x="3314931" y="770191"/>
                        <a:pt x="3310168" y="781593"/>
                        <a:pt x="3309216" y="792044"/>
                      </a:cubicBezTo>
                      <a:moveTo>
                        <a:pt x="3321598" y="797745"/>
                      </a:moveTo>
                      <a:cubicBezTo>
                        <a:pt x="3321598" y="788244"/>
                        <a:pt x="3323503" y="780642"/>
                        <a:pt x="3329218" y="773992"/>
                      </a:cubicBezTo>
                      <a:cubicBezTo>
                        <a:pt x="3334933" y="767340"/>
                        <a:pt x="3341601" y="764490"/>
                        <a:pt x="3349221" y="764490"/>
                      </a:cubicBezTo>
                      <a:cubicBezTo>
                        <a:pt x="3357793" y="764490"/>
                        <a:pt x="3365413" y="767340"/>
                        <a:pt x="3370176" y="773992"/>
                      </a:cubicBezTo>
                      <a:cubicBezTo>
                        <a:pt x="3374938" y="779692"/>
                        <a:pt x="3377796" y="788244"/>
                        <a:pt x="3377796" y="797745"/>
                      </a:cubicBezTo>
                      <a:cubicBezTo>
                        <a:pt x="3377796" y="807247"/>
                        <a:pt x="3375891" y="814848"/>
                        <a:pt x="3370176" y="820549"/>
                      </a:cubicBezTo>
                      <a:cubicBezTo>
                        <a:pt x="3364461" y="826250"/>
                        <a:pt x="3357793" y="830050"/>
                        <a:pt x="3349221" y="830050"/>
                      </a:cubicBezTo>
                      <a:cubicBezTo>
                        <a:pt x="3340648" y="830050"/>
                        <a:pt x="3333981" y="827200"/>
                        <a:pt x="3329218" y="820549"/>
                      </a:cubicBezTo>
                      <a:cubicBezTo>
                        <a:pt x="3324456" y="813898"/>
                        <a:pt x="3321598" y="807247"/>
                        <a:pt x="3321598" y="797745"/>
                      </a:cubicBezTo>
                      <a:moveTo>
                        <a:pt x="3007273" y="754038"/>
                      </a:moveTo>
                      <a:cubicBezTo>
                        <a:pt x="2996796" y="754038"/>
                        <a:pt x="2987271" y="755939"/>
                        <a:pt x="2975841" y="761640"/>
                      </a:cubicBezTo>
                      <a:lnTo>
                        <a:pt x="2979651" y="772091"/>
                      </a:lnTo>
                      <a:cubicBezTo>
                        <a:pt x="2988223" y="767340"/>
                        <a:pt x="2996796" y="765440"/>
                        <a:pt x="3005368" y="765440"/>
                      </a:cubicBezTo>
                      <a:cubicBezTo>
                        <a:pt x="3012988" y="765440"/>
                        <a:pt x="3019656" y="767340"/>
                        <a:pt x="3024418" y="772091"/>
                      </a:cubicBezTo>
                      <a:cubicBezTo>
                        <a:pt x="3029181" y="775892"/>
                        <a:pt x="3030133" y="781593"/>
                        <a:pt x="3030133" y="789194"/>
                      </a:cubicBezTo>
                      <a:lnTo>
                        <a:pt x="3030133" y="792044"/>
                      </a:lnTo>
                      <a:cubicBezTo>
                        <a:pt x="3021561" y="790144"/>
                        <a:pt x="3012988" y="788244"/>
                        <a:pt x="3004416" y="788244"/>
                      </a:cubicBezTo>
                      <a:cubicBezTo>
                        <a:pt x="2993938" y="788244"/>
                        <a:pt x="2984413" y="790144"/>
                        <a:pt x="2977746" y="795845"/>
                      </a:cubicBezTo>
                      <a:cubicBezTo>
                        <a:pt x="2971078" y="800596"/>
                        <a:pt x="2968221" y="807247"/>
                        <a:pt x="2968221" y="815798"/>
                      </a:cubicBezTo>
                      <a:cubicBezTo>
                        <a:pt x="2968221" y="824349"/>
                        <a:pt x="2971078" y="831000"/>
                        <a:pt x="2977746" y="835751"/>
                      </a:cubicBezTo>
                      <a:cubicBezTo>
                        <a:pt x="2984413" y="840502"/>
                        <a:pt x="2992033" y="843352"/>
                        <a:pt x="3000606" y="843352"/>
                      </a:cubicBezTo>
                      <a:cubicBezTo>
                        <a:pt x="3012988" y="843352"/>
                        <a:pt x="3023466" y="838602"/>
                        <a:pt x="3031086" y="829100"/>
                      </a:cubicBezTo>
                      <a:lnTo>
                        <a:pt x="3031086" y="842402"/>
                      </a:lnTo>
                      <a:lnTo>
                        <a:pt x="3044421" y="842402"/>
                      </a:lnTo>
                      <a:lnTo>
                        <a:pt x="3044421" y="790144"/>
                      </a:lnTo>
                      <a:cubicBezTo>
                        <a:pt x="3044421" y="779692"/>
                        <a:pt x="3041563" y="771141"/>
                        <a:pt x="3035848" y="765440"/>
                      </a:cubicBezTo>
                      <a:cubicBezTo>
                        <a:pt x="3028228" y="757839"/>
                        <a:pt x="3019656" y="754038"/>
                        <a:pt x="3007273" y="754038"/>
                      </a:cubicBezTo>
                      <a:moveTo>
                        <a:pt x="2988223" y="802496"/>
                      </a:moveTo>
                      <a:cubicBezTo>
                        <a:pt x="2992986" y="799645"/>
                        <a:pt x="2998701" y="797745"/>
                        <a:pt x="3006321" y="797745"/>
                      </a:cubicBezTo>
                      <a:cubicBezTo>
                        <a:pt x="3013941" y="797745"/>
                        <a:pt x="3023466" y="799645"/>
                        <a:pt x="3031086" y="801546"/>
                      </a:cubicBezTo>
                      <a:lnTo>
                        <a:pt x="3031086" y="809147"/>
                      </a:lnTo>
                      <a:cubicBezTo>
                        <a:pt x="3031086" y="815798"/>
                        <a:pt x="3028228" y="821499"/>
                        <a:pt x="3023466" y="826250"/>
                      </a:cubicBezTo>
                      <a:cubicBezTo>
                        <a:pt x="3018703" y="831000"/>
                        <a:pt x="3011083" y="832901"/>
                        <a:pt x="3003463" y="832901"/>
                      </a:cubicBezTo>
                      <a:cubicBezTo>
                        <a:pt x="2997748" y="832901"/>
                        <a:pt x="2992986" y="831000"/>
                        <a:pt x="2988223" y="828150"/>
                      </a:cubicBezTo>
                      <a:cubicBezTo>
                        <a:pt x="2983461" y="825300"/>
                        <a:pt x="2982508" y="821499"/>
                        <a:pt x="2982508" y="816748"/>
                      </a:cubicBezTo>
                      <a:cubicBezTo>
                        <a:pt x="2981556" y="810097"/>
                        <a:pt x="2983461" y="805346"/>
                        <a:pt x="2988223" y="802496"/>
                      </a:cubicBezTo>
                      <a:moveTo>
                        <a:pt x="3144433" y="754989"/>
                      </a:moveTo>
                      <a:lnTo>
                        <a:pt x="3131098" y="754989"/>
                      </a:lnTo>
                      <a:lnTo>
                        <a:pt x="3131098" y="791094"/>
                      </a:lnTo>
                      <a:lnTo>
                        <a:pt x="3082521" y="791094"/>
                      </a:lnTo>
                      <a:lnTo>
                        <a:pt x="3082521" y="754989"/>
                      </a:lnTo>
                      <a:lnTo>
                        <a:pt x="3069186" y="754989"/>
                      </a:lnTo>
                      <a:lnTo>
                        <a:pt x="3069186" y="839552"/>
                      </a:lnTo>
                      <a:lnTo>
                        <a:pt x="3082521" y="839552"/>
                      </a:lnTo>
                      <a:lnTo>
                        <a:pt x="3082521" y="802496"/>
                      </a:lnTo>
                      <a:lnTo>
                        <a:pt x="3131098" y="802496"/>
                      </a:lnTo>
                      <a:lnTo>
                        <a:pt x="3131098" y="839552"/>
                      </a:lnTo>
                      <a:lnTo>
                        <a:pt x="3144433" y="839552"/>
                      </a:lnTo>
                      <a:lnTo>
                        <a:pt x="3144433" y="754989"/>
                      </a:lnTo>
                      <a:moveTo>
                        <a:pt x="3249208" y="840502"/>
                      </a:moveTo>
                      <a:lnTo>
                        <a:pt x="3249208" y="755939"/>
                      </a:lnTo>
                      <a:lnTo>
                        <a:pt x="3236826" y="755939"/>
                      </a:lnTo>
                      <a:lnTo>
                        <a:pt x="3186343" y="823399"/>
                      </a:lnTo>
                      <a:lnTo>
                        <a:pt x="3186343" y="755939"/>
                      </a:lnTo>
                      <a:lnTo>
                        <a:pt x="3173008" y="755939"/>
                      </a:lnTo>
                      <a:lnTo>
                        <a:pt x="3173008" y="840502"/>
                      </a:lnTo>
                      <a:lnTo>
                        <a:pt x="3185391" y="840502"/>
                      </a:lnTo>
                      <a:lnTo>
                        <a:pt x="3236826" y="773041"/>
                      </a:lnTo>
                      <a:lnTo>
                        <a:pt x="3236826" y="840502"/>
                      </a:lnTo>
                      <a:lnTo>
                        <a:pt x="3249208" y="840502"/>
                      </a:lnTo>
                      <a:moveTo>
                        <a:pt x="2361478" y="803446"/>
                      </a:moveTo>
                      <a:cubicBezTo>
                        <a:pt x="2361478" y="801546"/>
                        <a:pt x="2361478" y="800596"/>
                        <a:pt x="2361478" y="798695"/>
                      </a:cubicBezTo>
                      <a:cubicBezTo>
                        <a:pt x="2361478" y="785393"/>
                        <a:pt x="2357668" y="775892"/>
                        <a:pt x="2351001" y="766390"/>
                      </a:cubicBezTo>
                      <a:cubicBezTo>
                        <a:pt x="2343381" y="757839"/>
                        <a:pt x="2333856" y="753088"/>
                        <a:pt x="2321473" y="753088"/>
                      </a:cubicBezTo>
                      <a:cubicBezTo>
                        <a:pt x="2310043" y="753088"/>
                        <a:pt x="2299566" y="757839"/>
                        <a:pt x="2291946" y="766390"/>
                      </a:cubicBezTo>
                      <a:cubicBezTo>
                        <a:pt x="2284326" y="774942"/>
                        <a:pt x="2280516" y="785393"/>
                        <a:pt x="2280516" y="798695"/>
                      </a:cubicBezTo>
                      <a:cubicBezTo>
                        <a:pt x="2280516" y="811998"/>
                        <a:pt x="2285278" y="821499"/>
                        <a:pt x="2292898" y="831000"/>
                      </a:cubicBezTo>
                      <a:cubicBezTo>
                        <a:pt x="2300518" y="839552"/>
                        <a:pt x="2310996" y="844303"/>
                        <a:pt x="2323378" y="844303"/>
                      </a:cubicBezTo>
                      <a:cubicBezTo>
                        <a:pt x="2337666" y="844303"/>
                        <a:pt x="2349096" y="839552"/>
                        <a:pt x="2358621" y="828150"/>
                      </a:cubicBezTo>
                      <a:lnTo>
                        <a:pt x="2351001" y="820549"/>
                      </a:lnTo>
                      <a:cubicBezTo>
                        <a:pt x="2343381" y="828150"/>
                        <a:pt x="2333856" y="832901"/>
                        <a:pt x="2324331" y="832901"/>
                      </a:cubicBezTo>
                      <a:cubicBezTo>
                        <a:pt x="2316711" y="832901"/>
                        <a:pt x="2310043" y="830050"/>
                        <a:pt x="2304328" y="825300"/>
                      </a:cubicBezTo>
                      <a:cubicBezTo>
                        <a:pt x="2298613" y="820549"/>
                        <a:pt x="2295756" y="813898"/>
                        <a:pt x="2294803" y="804396"/>
                      </a:cubicBezTo>
                      <a:lnTo>
                        <a:pt x="2361478" y="803446"/>
                      </a:lnTo>
                      <a:moveTo>
                        <a:pt x="2348143" y="792995"/>
                      </a:moveTo>
                      <a:lnTo>
                        <a:pt x="2293851" y="792995"/>
                      </a:lnTo>
                      <a:cubicBezTo>
                        <a:pt x="2294803" y="785393"/>
                        <a:pt x="2297661" y="777792"/>
                        <a:pt x="2302423" y="773041"/>
                      </a:cubicBezTo>
                      <a:cubicBezTo>
                        <a:pt x="2307186" y="768291"/>
                        <a:pt x="2313853" y="765440"/>
                        <a:pt x="2320521" y="765440"/>
                      </a:cubicBezTo>
                      <a:cubicBezTo>
                        <a:pt x="2328141" y="765440"/>
                        <a:pt x="2334808" y="768291"/>
                        <a:pt x="2340523" y="773041"/>
                      </a:cubicBezTo>
                      <a:cubicBezTo>
                        <a:pt x="2345286" y="778742"/>
                        <a:pt x="2348143" y="785393"/>
                        <a:pt x="2348143" y="792995"/>
                      </a:cubicBezTo>
                      <a:moveTo>
                        <a:pt x="2423391" y="792044"/>
                      </a:moveTo>
                      <a:lnTo>
                        <a:pt x="2458633" y="754989"/>
                      </a:lnTo>
                      <a:lnTo>
                        <a:pt x="2442441" y="754989"/>
                      </a:lnTo>
                      <a:lnTo>
                        <a:pt x="2396721" y="804396"/>
                      </a:lnTo>
                      <a:lnTo>
                        <a:pt x="2396721" y="754989"/>
                      </a:lnTo>
                      <a:lnTo>
                        <a:pt x="2383386" y="754989"/>
                      </a:lnTo>
                      <a:lnTo>
                        <a:pt x="2383386" y="839552"/>
                      </a:lnTo>
                      <a:lnTo>
                        <a:pt x="2396721" y="839552"/>
                      </a:lnTo>
                      <a:lnTo>
                        <a:pt x="2396721" y="819599"/>
                      </a:lnTo>
                      <a:lnTo>
                        <a:pt x="2414818" y="801546"/>
                      </a:lnTo>
                      <a:lnTo>
                        <a:pt x="2444346" y="840502"/>
                      </a:lnTo>
                      <a:lnTo>
                        <a:pt x="2458633" y="840502"/>
                      </a:lnTo>
                      <a:lnTo>
                        <a:pt x="2423391" y="792044"/>
                      </a:lnTo>
                      <a:moveTo>
                        <a:pt x="2511021" y="766390"/>
                      </a:moveTo>
                      <a:lnTo>
                        <a:pt x="2541501" y="766390"/>
                      </a:lnTo>
                      <a:lnTo>
                        <a:pt x="2541501" y="755939"/>
                      </a:lnTo>
                      <a:lnTo>
                        <a:pt x="2468158" y="755939"/>
                      </a:lnTo>
                      <a:lnTo>
                        <a:pt x="2468158" y="766390"/>
                      </a:lnTo>
                      <a:lnTo>
                        <a:pt x="2497686" y="766390"/>
                      </a:lnTo>
                      <a:lnTo>
                        <a:pt x="2497686" y="840502"/>
                      </a:lnTo>
                      <a:lnTo>
                        <a:pt x="2511021" y="840502"/>
                      </a:lnTo>
                      <a:lnTo>
                        <a:pt x="2511021" y="766390"/>
                      </a:lnTo>
                      <a:moveTo>
                        <a:pt x="2634846" y="754989"/>
                      </a:moveTo>
                      <a:lnTo>
                        <a:pt x="2622463" y="754989"/>
                      </a:lnTo>
                      <a:lnTo>
                        <a:pt x="2571981" y="822449"/>
                      </a:lnTo>
                      <a:lnTo>
                        <a:pt x="2571981" y="754989"/>
                      </a:lnTo>
                      <a:lnTo>
                        <a:pt x="2558646" y="754989"/>
                      </a:lnTo>
                      <a:lnTo>
                        <a:pt x="2558646" y="839552"/>
                      </a:lnTo>
                      <a:lnTo>
                        <a:pt x="2571028" y="839552"/>
                      </a:lnTo>
                      <a:lnTo>
                        <a:pt x="2621511" y="772091"/>
                      </a:lnTo>
                      <a:lnTo>
                        <a:pt x="2621511" y="839552"/>
                      </a:lnTo>
                      <a:lnTo>
                        <a:pt x="2634846" y="839552"/>
                      </a:lnTo>
                      <a:lnTo>
                        <a:pt x="2634846" y="754989"/>
                      </a:lnTo>
                      <a:moveTo>
                        <a:pt x="2708188" y="754038"/>
                      </a:moveTo>
                      <a:cubicBezTo>
                        <a:pt x="2694853" y="754038"/>
                        <a:pt x="2684376" y="760689"/>
                        <a:pt x="2675803" y="773041"/>
                      </a:cubicBezTo>
                      <a:lnTo>
                        <a:pt x="2675803" y="755939"/>
                      </a:lnTo>
                      <a:lnTo>
                        <a:pt x="2662468" y="755939"/>
                      </a:lnTo>
                      <a:lnTo>
                        <a:pt x="2662468" y="867106"/>
                      </a:lnTo>
                      <a:lnTo>
                        <a:pt x="2675803" y="867106"/>
                      </a:lnTo>
                      <a:lnTo>
                        <a:pt x="2675803" y="825300"/>
                      </a:lnTo>
                      <a:cubicBezTo>
                        <a:pt x="2683423" y="837651"/>
                        <a:pt x="2694853" y="843352"/>
                        <a:pt x="2708188" y="843352"/>
                      </a:cubicBezTo>
                      <a:cubicBezTo>
                        <a:pt x="2718666" y="843352"/>
                        <a:pt x="2728191" y="839552"/>
                        <a:pt x="2736763" y="831950"/>
                      </a:cubicBezTo>
                      <a:cubicBezTo>
                        <a:pt x="2744383" y="824349"/>
                        <a:pt x="2749146" y="812947"/>
                        <a:pt x="2749146" y="799645"/>
                      </a:cubicBezTo>
                      <a:cubicBezTo>
                        <a:pt x="2749146" y="785393"/>
                        <a:pt x="2744383" y="774942"/>
                        <a:pt x="2736763" y="767340"/>
                      </a:cubicBezTo>
                      <a:cubicBezTo>
                        <a:pt x="2729143" y="757839"/>
                        <a:pt x="2719618" y="754038"/>
                        <a:pt x="2708188" y="754038"/>
                      </a:cubicBezTo>
                      <a:moveTo>
                        <a:pt x="2685328" y="773992"/>
                      </a:moveTo>
                      <a:cubicBezTo>
                        <a:pt x="2691043" y="768291"/>
                        <a:pt x="2698663" y="764490"/>
                        <a:pt x="2707236" y="764490"/>
                      </a:cubicBezTo>
                      <a:cubicBezTo>
                        <a:pt x="2714856" y="764490"/>
                        <a:pt x="2722476" y="767340"/>
                        <a:pt x="2728191" y="773992"/>
                      </a:cubicBezTo>
                      <a:cubicBezTo>
                        <a:pt x="2733906" y="780642"/>
                        <a:pt x="2736763" y="788244"/>
                        <a:pt x="2736763" y="797745"/>
                      </a:cubicBezTo>
                      <a:cubicBezTo>
                        <a:pt x="2736763" y="808197"/>
                        <a:pt x="2733906" y="815798"/>
                        <a:pt x="2729143" y="821499"/>
                      </a:cubicBezTo>
                      <a:cubicBezTo>
                        <a:pt x="2723428" y="827200"/>
                        <a:pt x="2715808" y="831000"/>
                        <a:pt x="2707236" y="831000"/>
                      </a:cubicBezTo>
                      <a:cubicBezTo>
                        <a:pt x="2699616" y="831000"/>
                        <a:pt x="2691996" y="828150"/>
                        <a:pt x="2685328" y="821499"/>
                      </a:cubicBezTo>
                      <a:cubicBezTo>
                        <a:pt x="2678661" y="815798"/>
                        <a:pt x="2675803" y="807247"/>
                        <a:pt x="2675803" y="798695"/>
                      </a:cubicBezTo>
                      <a:cubicBezTo>
                        <a:pt x="2675803" y="788244"/>
                        <a:pt x="2678661" y="780642"/>
                        <a:pt x="2685328" y="773992"/>
                      </a:cubicBezTo>
                      <a:moveTo>
                        <a:pt x="2940598" y="760689"/>
                      </a:moveTo>
                      <a:cubicBezTo>
                        <a:pt x="2935836" y="756889"/>
                        <a:pt x="2929168" y="754989"/>
                        <a:pt x="2920596" y="754989"/>
                      </a:cubicBezTo>
                      <a:lnTo>
                        <a:pt x="2879638" y="754989"/>
                      </a:lnTo>
                      <a:lnTo>
                        <a:pt x="2879638" y="839552"/>
                      </a:lnTo>
                      <a:lnTo>
                        <a:pt x="2921548" y="839552"/>
                      </a:lnTo>
                      <a:cubicBezTo>
                        <a:pt x="2931073" y="839552"/>
                        <a:pt x="2938693" y="837651"/>
                        <a:pt x="2944408" y="832901"/>
                      </a:cubicBezTo>
                      <a:cubicBezTo>
                        <a:pt x="2950123" y="828150"/>
                        <a:pt x="2952981" y="822449"/>
                        <a:pt x="2952981" y="815798"/>
                      </a:cubicBezTo>
                      <a:cubicBezTo>
                        <a:pt x="2952981" y="805346"/>
                        <a:pt x="2946313" y="798695"/>
                        <a:pt x="2933931" y="794895"/>
                      </a:cubicBezTo>
                      <a:cubicBezTo>
                        <a:pt x="2943456" y="791094"/>
                        <a:pt x="2948218" y="784443"/>
                        <a:pt x="2948218" y="775892"/>
                      </a:cubicBezTo>
                      <a:cubicBezTo>
                        <a:pt x="2948218" y="770191"/>
                        <a:pt x="2945361" y="765440"/>
                        <a:pt x="2940598" y="760689"/>
                      </a:cubicBezTo>
                      <a:moveTo>
                        <a:pt x="2892021" y="792044"/>
                      </a:moveTo>
                      <a:lnTo>
                        <a:pt x="2892021" y="766390"/>
                      </a:lnTo>
                      <a:lnTo>
                        <a:pt x="2918691" y="766390"/>
                      </a:lnTo>
                      <a:cubicBezTo>
                        <a:pt x="2924406" y="766390"/>
                        <a:pt x="2929168" y="767340"/>
                        <a:pt x="2932026" y="770191"/>
                      </a:cubicBezTo>
                      <a:cubicBezTo>
                        <a:pt x="2934883" y="772091"/>
                        <a:pt x="2936788" y="774942"/>
                        <a:pt x="2936788" y="778742"/>
                      </a:cubicBezTo>
                      <a:cubicBezTo>
                        <a:pt x="2936788" y="783493"/>
                        <a:pt x="2934883" y="786343"/>
                        <a:pt x="2932026" y="789194"/>
                      </a:cubicBezTo>
                      <a:cubicBezTo>
                        <a:pt x="2929168" y="791094"/>
                        <a:pt x="2924406" y="792995"/>
                        <a:pt x="2918691" y="792995"/>
                      </a:cubicBezTo>
                      <a:lnTo>
                        <a:pt x="2892021" y="792044"/>
                      </a:lnTo>
                      <a:moveTo>
                        <a:pt x="2918691" y="802496"/>
                      </a:moveTo>
                      <a:cubicBezTo>
                        <a:pt x="2925358" y="802496"/>
                        <a:pt x="2931073" y="803446"/>
                        <a:pt x="2934883" y="805346"/>
                      </a:cubicBezTo>
                      <a:cubicBezTo>
                        <a:pt x="2938693" y="807247"/>
                        <a:pt x="2940598" y="811047"/>
                        <a:pt x="2940598" y="815798"/>
                      </a:cubicBezTo>
                      <a:cubicBezTo>
                        <a:pt x="2940598" y="820549"/>
                        <a:pt x="2938693" y="823399"/>
                        <a:pt x="2935836" y="826250"/>
                      </a:cubicBezTo>
                      <a:cubicBezTo>
                        <a:pt x="2932026" y="828150"/>
                        <a:pt x="2927263" y="830050"/>
                        <a:pt x="2921548" y="830050"/>
                      </a:cubicBezTo>
                      <a:lnTo>
                        <a:pt x="2893926" y="830050"/>
                      </a:lnTo>
                      <a:lnTo>
                        <a:pt x="2893926" y="802496"/>
                      </a:lnTo>
                      <a:lnTo>
                        <a:pt x="2918691" y="802496"/>
                      </a:lnTo>
                      <a:moveTo>
                        <a:pt x="2856778" y="797745"/>
                      </a:moveTo>
                      <a:cubicBezTo>
                        <a:pt x="2856778" y="785393"/>
                        <a:pt x="2852016" y="774942"/>
                        <a:pt x="2843443" y="765440"/>
                      </a:cubicBezTo>
                      <a:cubicBezTo>
                        <a:pt x="2834871" y="756889"/>
                        <a:pt x="2824393" y="752138"/>
                        <a:pt x="2812011" y="752138"/>
                      </a:cubicBezTo>
                      <a:cubicBezTo>
                        <a:pt x="2799628" y="752138"/>
                        <a:pt x="2789151" y="756889"/>
                        <a:pt x="2779626" y="765440"/>
                      </a:cubicBezTo>
                      <a:cubicBezTo>
                        <a:pt x="2771053" y="773992"/>
                        <a:pt x="2766291" y="785393"/>
                        <a:pt x="2766291" y="797745"/>
                      </a:cubicBezTo>
                      <a:cubicBezTo>
                        <a:pt x="2766291" y="810097"/>
                        <a:pt x="2771053" y="820549"/>
                        <a:pt x="2779626" y="829100"/>
                      </a:cubicBezTo>
                      <a:cubicBezTo>
                        <a:pt x="2788198" y="837651"/>
                        <a:pt x="2798676" y="842402"/>
                        <a:pt x="2811058" y="842402"/>
                      </a:cubicBezTo>
                      <a:cubicBezTo>
                        <a:pt x="2823441" y="842402"/>
                        <a:pt x="2833918" y="837651"/>
                        <a:pt x="2843443" y="829100"/>
                      </a:cubicBezTo>
                      <a:cubicBezTo>
                        <a:pt x="2852968" y="820549"/>
                        <a:pt x="2856778" y="810097"/>
                        <a:pt x="2856778" y="797745"/>
                      </a:cubicBezTo>
                      <a:moveTo>
                        <a:pt x="2833918" y="774942"/>
                      </a:moveTo>
                      <a:cubicBezTo>
                        <a:pt x="2839633" y="781593"/>
                        <a:pt x="2843443" y="789194"/>
                        <a:pt x="2843443" y="798695"/>
                      </a:cubicBezTo>
                      <a:cubicBezTo>
                        <a:pt x="2843443" y="808197"/>
                        <a:pt x="2840586" y="815798"/>
                        <a:pt x="2834871" y="821499"/>
                      </a:cubicBezTo>
                      <a:cubicBezTo>
                        <a:pt x="2829156" y="828150"/>
                        <a:pt x="2821536" y="831000"/>
                        <a:pt x="2812011" y="831000"/>
                      </a:cubicBezTo>
                      <a:cubicBezTo>
                        <a:pt x="2803438" y="831000"/>
                        <a:pt x="2795818" y="828150"/>
                        <a:pt x="2789151" y="821499"/>
                      </a:cubicBezTo>
                      <a:cubicBezTo>
                        <a:pt x="2783436" y="814848"/>
                        <a:pt x="2779626" y="807247"/>
                        <a:pt x="2779626" y="798695"/>
                      </a:cubicBezTo>
                      <a:cubicBezTo>
                        <a:pt x="2779626" y="789194"/>
                        <a:pt x="2782483" y="781593"/>
                        <a:pt x="2788198" y="774942"/>
                      </a:cubicBezTo>
                      <a:cubicBezTo>
                        <a:pt x="2793913" y="768291"/>
                        <a:pt x="2801533" y="764490"/>
                        <a:pt x="2810106" y="764490"/>
                      </a:cubicBezTo>
                      <a:cubicBezTo>
                        <a:pt x="2819631" y="764490"/>
                        <a:pt x="2828203" y="768291"/>
                        <a:pt x="2833918" y="774942"/>
                      </a:cubicBezTo>
                      <a:moveTo>
                        <a:pt x="1093701" y="754038"/>
                      </a:moveTo>
                      <a:cubicBezTo>
                        <a:pt x="1080366" y="754038"/>
                        <a:pt x="1069888" y="760689"/>
                        <a:pt x="1061316" y="773041"/>
                      </a:cubicBezTo>
                      <a:lnTo>
                        <a:pt x="1061316" y="755939"/>
                      </a:lnTo>
                      <a:lnTo>
                        <a:pt x="1047981" y="755939"/>
                      </a:lnTo>
                      <a:lnTo>
                        <a:pt x="1047981" y="867106"/>
                      </a:lnTo>
                      <a:lnTo>
                        <a:pt x="1061316" y="867106"/>
                      </a:lnTo>
                      <a:lnTo>
                        <a:pt x="1061316" y="825300"/>
                      </a:lnTo>
                      <a:cubicBezTo>
                        <a:pt x="1068936" y="837651"/>
                        <a:pt x="1080366" y="843352"/>
                        <a:pt x="1093701" y="843352"/>
                      </a:cubicBezTo>
                      <a:cubicBezTo>
                        <a:pt x="1104178" y="843352"/>
                        <a:pt x="1113703" y="839552"/>
                        <a:pt x="1122276" y="831950"/>
                      </a:cubicBezTo>
                      <a:cubicBezTo>
                        <a:pt x="1129896" y="824349"/>
                        <a:pt x="1134658" y="812947"/>
                        <a:pt x="1134658" y="799645"/>
                      </a:cubicBezTo>
                      <a:cubicBezTo>
                        <a:pt x="1134658" y="785393"/>
                        <a:pt x="1129896" y="774942"/>
                        <a:pt x="1122276" y="767340"/>
                      </a:cubicBezTo>
                      <a:cubicBezTo>
                        <a:pt x="1114656" y="757839"/>
                        <a:pt x="1105131" y="754038"/>
                        <a:pt x="1093701" y="754038"/>
                      </a:cubicBezTo>
                      <a:moveTo>
                        <a:pt x="1069888" y="773992"/>
                      </a:moveTo>
                      <a:cubicBezTo>
                        <a:pt x="1075603" y="768291"/>
                        <a:pt x="1083223" y="764490"/>
                        <a:pt x="1090843" y="764490"/>
                      </a:cubicBezTo>
                      <a:cubicBezTo>
                        <a:pt x="1098463" y="764490"/>
                        <a:pt x="1106083" y="767340"/>
                        <a:pt x="1111798" y="773992"/>
                      </a:cubicBezTo>
                      <a:cubicBezTo>
                        <a:pt x="1117513" y="779692"/>
                        <a:pt x="1120371" y="788244"/>
                        <a:pt x="1120371" y="797745"/>
                      </a:cubicBezTo>
                      <a:cubicBezTo>
                        <a:pt x="1120371" y="808197"/>
                        <a:pt x="1117513" y="815798"/>
                        <a:pt x="1112751" y="821499"/>
                      </a:cubicBezTo>
                      <a:cubicBezTo>
                        <a:pt x="1107036" y="827200"/>
                        <a:pt x="1099416" y="831000"/>
                        <a:pt x="1090843" y="831000"/>
                      </a:cubicBezTo>
                      <a:cubicBezTo>
                        <a:pt x="1083223" y="831000"/>
                        <a:pt x="1075603" y="828150"/>
                        <a:pt x="1069888" y="821499"/>
                      </a:cubicBezTo>
                      <a:cubicBezTo>
                        <a:pt x="1063221" y="815798"/>
                        <a:pt x="1060363" y="807247"/>
                        <a:pt x="1060363" y="798695"/>
                      </a:cubicBezTo>
                      <a:cubicBezTo>
                        <a:pt x="1060363" y="788244"/>
                        <a:pt x="1063221" y="780642"/>
                        <a:pt x="1069888" y="773992"/>
                      </a:cubicBezTo>
                      <a:moveTo>
                        <a:pt x="1852843" y="754038"/>
                      </a:moveTo>
                      <a:cubicBezTo>
                        <a:pt x="1840461" y="754038"/>
                        <a:pt x="1829983" y="758789"/>
                        <a:pt x="1820458" y="767340"/>
                      </a:cubicBezTo>
                      <a:cubicBezTo>
                        <a:pt x="1811886" y="775892"/>
                        <a:pt x="1807123" y="787294"/>
                        <a:pt x="1807123" y="799645"/>
                      </a:cubicBezTo>
                      <a:cubicBezTo>
                        <a:pt x="1807123" y="811998"/>
                        <a:pt x="1811886" y="822449"/>
                        <a:pt x="1820458" y="831000"/>
                      </a:cubicBezTo>
                      <a:cubicBezTo>
                        <a:pt x="1829031" y="839552"/>
                        <a:pt x="1839508" y="844303"/>
                        <a:pt x="1851891" y="844303"/>
                      </a:cubicBezTo>
                      <a:cubicBezTo>
                        <a:pt x="1864273" y="844303"/>
                        <a:pt x="1874751" y="839552"/>
                        <a:pt x="1884276" y="831000"/>
                      </a:cubicBezTo>
                      <a:cubicBezTo>
                        <a:pt x="1892848" y="822449"/>
                        <a:pt x="1897611" y="811998"/>
                        <a:pt x="1897611" y="799645"/>
                      </a:cubicBezTo>
                      <a:cubicBezTo>
                        <a:pt x="1897611" y="787294"/>
                        <a:pt x="1892848" y="776842"/>
                        <a:pt x="1884276" y="767340"/>
                      </a:cubicBezTo>
                      <a:cubicBezTo>
                        <a:pt x="1874751" y="757839"/>
                        <a:pt x="1865226" y="754038"/>
                        <a:pt x="1852843" y="754038"/>
                      </a:cubicBezTo>
                      <a:moveTo>
                        <a:pt x="1821411" y="797745"/>
                      </a:moveTo>
                      <a:cubicBezTo>
                        <a:pt x="1821411" y="788244"/>
                        <a:pt x="1824268" y="780642"/>
                        <a:pt x="1829983" y="773992"/>
                      </a:cubicBezTo>
                      <a:cubicBezTo>
                        <a:pt x="1835698" y="767340"/>
                        <a:pt x="1843318" y="763540"/>
                        <a:pt x="1852843" y="763540"/>
                      </a:cubicBezTo>
                      <a:cubicBezTo>
                        <a:pt x="1862368" y="763540"/>
                        <a:pt x="1869988" y="767340"/>
                        <a:pt x="1875703" y="773992"/>
                      </a:cubicBezTo>
                      <a:cubicBezTo>
                        <a:pt x="1881418" y="780642"/>
                        <a:pt x="1885228" y="788244"/>
                        <a:pt x="1885228" y="797745"/>
                      </a:cubicBezTo>
                      <a:cubicBezTo>
                        <a:pt x="1885228" y="807247"/>
                        <a:pt x="1882371" y="814848"/>
                        <a:pt x="1876656" y="820549"/>
                      </a:cubicBezTo>
                      <a:cubicBezTo>
                        <a:pt x="1870941" y="827200"/>
                        <a:pt x="1863321" y="830050"/>
                        <a:pt x="1853796" y="830050"/>
                      </a:cubicBezTo>
                      <a:cubicBezTo>
                        <a:pt x="1845223" y="830050"/>
                        <a:pt x="1837603" y="827200"/>
                        <a:pt x="1831888" y="820549"/>
                      </a:cubicBezTo>
                      <a:cubicBezTo>
                        <a:pt x="1824268" y="814848"/>
                        <a:pt x="1821411" y="807247"/>
                        <a:pt x="1821411" y="797745"/>
                      </a:cubicBezTo>
                      <a:moveTo>
                        <a:pt x="1981431" y="766390"/>
                      </a:moveTo>
                      <a:lnTo>
                        <a:pt x="2029056" y="766390"/>
                      </a:lnTo>
                      <a:lnTo>
                        <a:pt x="2029056" y="840502"/>
                      </a:lnTo>
                      <a:lnTo>
                        <a:pt x="2042391" y="840502"/>
                      </a:lnTo>
                      <a:lnTo>
                        <a:pt x="2042391" y="755939"/>
                      </a:lnTo>
                      <a:lnTo>
                        <a:pt x="1969048" y="755939"/>
                      </a:lnTo>
                      <a:lnTo>
                        <a:pt x="1969048" y="840502"/>
                      </a:lnTo>
                      <a:lnTo>
                        <a:pt x="1982383" y="840502"/>
                      </a:lnTo>
                      <a:lnTo>
                        <a:pt x="1981431" y="766390"/>
                      </a:lnTo>
                      <a:moveTo>
                        <a:pt x="2083348" y="754989"/>
                      </a:moveTo>
                      <a:lnTo>
                        <a:pt x="2070013" y="754989"/>
                      </a:lnTo>
                      <a:lnTo>
                        <a:pt x="2070013" y="866156"/>
                      </a:lnTo>
                      <a:lnTo>
                        <a:pt x="2083348" y="866156"/>
                      </a:lnTo>
                      <a:lnTo>
                        <a:pt x="2083348" y="824349"/>
                      </a:lnTo>
                      <a:cubicBezTo>
                        <a:pt x="2090968" y="836701"/>
                        <a:pt x="2102398" y="842402"/>
                        <a:pt x="2115733" y="842402"/>
                      </a:cubicBezTo>
                      <a:cubicBezTo>
                        <a:pt x="2126211" y="842402"/>
                        <a:pt x="2135736" y="838602"/>
                        <a:pt x="2144308" y="831000"/>
                      </a:cubicBezTo>
                      <a:cubicBezTo>
                        <a:pt x="2151928" y="823399"/>
                        <a:pt x="2156691" y="811998"/>
                        <a:pt x="2156691" y="798695"/>
                      </a:cubicBezTo>
                      <a:cubicBezTo>
                        <a:pt x="2156691" y="784443"/>
                        <a:pt x="2151928" y="773992"/>
                        <a:pt x="2144308" y="766390"/>
                      </a:cubicBezTo>
                      <a:cubicBezTo>
                        <a:pt x="2136688" y="758789"/>
                        <a:pt x="2127163" y="754038"/>
                        <a:pt x="2115733" y="754038"/>
                      </a:cubicBezTo>
                      <a:cubicBezTo>
                        <a:pt x="2102398" y="754038"/>
                        <a:pt x="2091921" y="760689"/>
                        <a:pt x="2083348" y="773041"/>
                      </a:cubicBezTo>
                      <a:lnTo>
                        <a:pt x="2083348" y="754989"/>
                      </a:lnTo>
                      <a:moveTo>
                        <a:pt x="2091921" y="773992"/>
                      </a:moveTo>
                      <a:cubicBezTo>
                        <a:pt x="2097636" y="768291"/>
                        <a:pt x="2105256" y="764490"/>
                        <a:pt x="2112876" y="764490"/>
                      </a:cubicBezTo>
                      <a:cubicBezTo>
                        <a:pt x="2120496" y="764490"/>
                        <a:pt x="2128116" y="767340"/>
                        <a:pt x="2133831" y="773992"/>
                      </a:cubicBezTo>
                      <a:cubicBezTo>
                        <a:pt x="2139546" y="780642"/>
                        <a:pt x="2142403" y="788244"/>
                        <a:pt x="2142403" y="797745"/>
                      </a:cubicBezTo>
                      <a:cubicBezTo>
                        <a:pt x="2142403" y="808197"/>
                        <a:pt x="2139546" y="815798"/>
                        <a:pt x="2133831" y="821499"/>
                      </a:cubicBezTo>
                      <a:cubicBezTo>
                        <a:pt x="2128116" y="827200"/>
                        <a:pt x="2120496" y="831000"/>
                        <a:pt x="2111923" y="831000"/>
                      </a:cubicBezTo>
                      <a:cubicBezTo>
                        <a:pt x="2104303" y="831000"/>
                        <a:pt x="2096683" y="828150"/>
                        <a:pt x="2090968" y="821499"/>
                      </a:cubicBezTo>
                      <a:cubicBezTo>
                        <a:pt x="2084301" y="815798"/>
                        <a:pt x="2081443" y="807247"/>
                        <a:pt x="2081443" y="798695"/>
                      </a:cubicBezTo>
                      <a:cubicBezTo>
                        <a:pt x="2082396" y="788244"/>
                        <a:pt x="2085253" y="780642"/>
                        <a:pt x="2091921" y="773992"/>
                      </a:cubicBezTo>
                      <a:moveTo>
                        <a:pt x="2263371" y="797745"/>
                      </a:moveTo>
                      <a:cubicBezTo>
                        <a:pt x="2263371" y="785393"/>
                        <a:pt x="2258608" y="774942"/>
                        <a:pt x="2250036" y="765440"/>
                      </a:cubicBezTo>
                      <a:cubicBezTo>
                        <a:pt x="2241463" y="756889"/>
                        <a:pt x="2230986" y="752138"/>
                        <a:pt x="2217651" y="752138"/>
                      </a:cubicBezTo>
                      <a:cubicBezTo>
                        <a:pt x="2205268" y="752138"/>
                        <a:pt x="2194791" y="756889"/>
                        <a:pt x="2186218" y="765440"/>
                      </a:cubicBezTo>
                      <a:cubicBezTo>
                        <a:pt x="2177646" y="773992"/>
                        <a:pt x="2172883" y="785393"/>
                        <a:pt x="2172883" y="797745"/>
                      </a:cubicBezTo>
                      <a:cubicBezTo>
                        <a:pt x="2172883" y="810097"/>
                        <a:pt x="2177646" y="820549"/>
                        <a:pt x="2186218" y="829100"/>
                      </a:cubicBezTo>
                      <a:cubicBezTo>
                        <a:pt x="2194791" y="837651"/>
                        <a:pt x="2205268" y="842402"/>
                        <a:pt x="2217651" y="842402"/>
                      </a:cubicBezTo>
                      <a:cubicBezTo>
                        <a:pt x="2230033" y="842402"/>
                        <a:pt x="2240511" y="837651"/>
                        <a:pt x="2250036" y="829100"/>
                      </a:cubicBezTo>
                      <a:cubicBezTo>
                        <a:pt x="2259561" y="820549"/>
                        <a:pt x="2263371" y="810097"/>
                        <a:pt x="2263371" y="797745"/>
                      </a:cubicBezTo>
                      <a:moveTo>
                        <a:pt x="2241463" y="774942"/>
                      </a:moveTo>
                      <a:cubicBezTo>
                        <a:pt x="2247178" y="781593"/>
                        <a:pt x="2250988" y="789194"/>
                        <a:pt x="2250988" y="798695"/>
                      </a:cubicBezTo>
                      <a:cubicBezTo>
                        <a:pt x="2250988" y="808197"/>
                        <a:pt x="2248131" y="815798"/>
                        <a:pt x="2242416" y="821499"/>
                      </a:cubicBezTo>
                      <a:cubicBezTo>
                        <a:pt x="2236701" y="828150"/>
                        <a:pt x="2229081" y="831000"/>
                        <a:pt x="2219556" y="831000"/>
                      </a:cubicBezTo>
                      <a:cubicBezTo>
                        <a:pt x="2210983" y="831000"/>
                        <a:pt x="2203363" y="828150"/>
                        <a:pt x="2197648" y="821499"/>
                      </a:cubicBezTo>
                      <a:cubicBezTo>
                        <a:pt x="2191933" y="814848"/>
                        <a:pt x="2188123" y="807247"/>
                        <a:pt x="2188123" y="798695"/>
                      </a:cubicBezTo>
                      <a:cubicBezTo>
                        <a:pt x="2188123" y="789194"/>
                        <a:pt x="2190981" y="781593"/>
                        <a:pt x="2196696" y="774942"/>
                      </a:cubicBezTo>
                      <a:cubicBezTo>
                        <a:pt x="2202411" y="768291"/>
                        <a:pt x="2210031" y="764490"/>
                        <a:pt x="2218603" y="764490"/>
                      </a:cubicBezTo>
                      <a:cubicBezTo>
                        <a:pt x="2227176" y="764490"/>
                        <a:pt x="2234796" y="768291"/>
                        <a:pt x="2241463" y="774942"/>
                      </a:cubicBezTo>
                      <a:moveTo>
                        <a:pt x="1316586" y="792044"/>
                      </a:moveTo>
                      <a:lnTo>
                        <a:pt x="1268008" y="792044"/>
                      </a:lnTo>
                      <a:lnTo>
                        <a:pt x="1268008" y="755939"/>
                      </a:lnTo>
                      <a:lnTo>
                        <a:pt x="1254673" y="755939"/>
                      </a:lnTo>
                      <a:lnTo>
                        <a:pt x="1254673" y="840502"/>
                      </a:lnTo>
                      <a:lnTo>
                        <a:pt x="1268008" y="840502"/>
                      </a:lnTo>
                      <a:lnTo>
                        <a:pt x="1268008" y="803446"/>
                      </a:lnTo>
                      <a:lnTo>
                        <a:pt x="1316586" y="803446"/>
                      </a:lnTo>
                      <a:lnTo>
                        <a:pt x="1316586" y="840502"/>
                      </a:lnTo>
                      <a:lnTo>
                        <a:pt x="1329921" y="840502"/>
                      </a:lnTo>
                      <a:lnTo>
                        <a:pt x="1329921" y="755939"/>
                      </a:lnTo>
                      <a:lnTo>
                        <a:pt x="1316586" y="755939"/>
                      </a:lnTo>
                      <a:lnTo>
                        <a:pt x="1316586" y="792044"/>
                      </a:lnTo>
                      <a:moveTo>
                        <a:pt x="1222288" y="766390"/>
                      </a:moveTo>
                      <a:cubicBezTo>
                        <a:pt x="1214668" y="757839"/>
                        <a:pt x="1205143" y="753088"/>
                        <a:pt x="1192761" y="753088"/>
                      </a:cubicBezTo>
                      <a:cubicBezTo>
                        <a:pt x="1181331" y="753088"/>
                        <a:pt x="1170853" y="757839"/>
                        <a:pt x="1163233" y="766390"/>
                      </a:cubicBezTo>
                      <a:cubicBezTo>
                        <a:pt x="1155613" y="774942"/>
                        <a:pt x="1151803" y="785393"/>
                        <a:pt x="1151803" y="798695"/>
                      </a:cubicBezTo>
                      <a:cubicBezTo>
                        <a:pt x="1151803" y="811998"/>
                        <a:pt x="1156566" y="821499"/>
                        <a:pt x="1164186" y="831000"/>
                      </a:cubicBezTo>
                      <a:cubicBezTo>
                        <a:pt x="1171806" y="839552"/>
                        <a:pt x="1182283" y="844303"/>
                        <a:pt x="1193713" y="844303"/>
                      </a:cubicBezTo>
                      <a:cubicBezTo>
                        <a:pt x="1208001" y="844303"/>
                        <a:pt x="1219431" y="839552"/>
                        <a:pt x="1228956" y="828150"/>
                      </a:cubicBezTo>
                      <a:lnTo>
                        <a:pt x="1221336" y="820549"/>
                      </a:lnTo>
                      <a:cubicBezTo>
                        <a:pt x="1213716" y="828150"/>
                        <a:pt x="1204191" y="832901"/>
                        <a:pt x="1194666" y="832901"/>
                      </a:cubicBezTo>
                      <a:cubicBezTo>
                        <a:pt x="1187046" y="832901"/>
                        <a:pt x="1180378" y="830050"/>
                        <a:pt x="1174663" y="825300"/>
                      </a:cubicBezTo>
                      <a:cubicBezTo>
                        <a:pt x="1168948" y="820549"/>
                        <a:pt x="1166091" y="813898"/>
                        <a:pt x="1165138" y="804396"/>
                      </a:cubicBezTo>
                      <a:lnTo>
                        <a:pt x="1232766" y="804396"/>
                      </a:lnTo>
                      <a:cubicBezTo>
                        <a:pt x="1232766" y="802496"/>
                        <a:pt x="1232766" y="801546"/>
                        <a:pt x="1232766" y="799645"/>
                      </a:cubicBezTo>
                      <a:cubicBezTo>
                        <a:pt x="1232766" y="785393"/>
                        <a:pt x="1229908" y="775892"/>
                        <a:pt x="1222288" y="766390"/>
                      </a:cubicBezTo>
                      <a:moveTo>
                        <a:pt x="1211811" y="773041"/>
                      </a:moveTo>
                      <a:cubicBezTo>
                        <a:pt x="1216573" y="778742"/>
                        <a:pt x="1219431" y="785393"/>
                        <a:pt x="1219431" y="792995"/>
                      </a:cubicBezTo>
                      <a:lnTo>
                        <a:pt x="1165138" y="792995"/>
                      </a:lnTo>
                      <a:cubicBezTo>
                        <a:pt x="1166091" y="785393"/>
                        <a:pt x="1168948" y="777792"/>
                        <a:pt x="1173711" y="773041"/>
                      </a:cubicBezTo>
                      <a:cubicBezTo>
                        <a:pt x="1178473" y="768291"/>
                        <a:pt x="1185141" y="765440"/>
                        <a:pt x="1192761" y="765440"/>
                      </a:cubicBezTo>
                      <a:cubicBezTo>
                        <a:pt x="1201333" y="764490"/>
                        <a:pt x="1208001" y="767340"/>
                        <a:pt x="1211811" y="773041"/>
                      </a:cubicBezTo>
                      <a:moveTo>
                        <a:pt x="1430886" y="754989"/>
                      </a:moveTo>
                      <a:lnTo>
                        <a:pt x="1418503" y="754989"/>
                      </a:lnTo>
                      <a:lnTo>
                        <a:pt x="1418503" y="828150"/>
                      </a:lnTo>
                      <a:lnTo>
                        <a:pt x="1370878" y="828150"/>
                      </a:lnTo>
                      <a:lnTo>
                        <a:pt x="1370878" y="754989"/>
                      </a:lnTo>
                      <a:lnTo>
                        <a:pt x="1357543" y="754989"/>
                      </a:lnTo>
                      <a:lnTo>
                        <a:pt x="1357543" y="839552"/>
                      </a:lnTo>
                      <a:lnTo>
                        <a:pt x="1430886" y="839552"/>
                      </a:lnTo>
                      <a:lnTo>
                        <a:pt x="1430886" y="860455"/>
                      </a:lnTo>
                      <a:lnTo>
                        <a:pt x="1441363" y="860455"/>
                      </a:lnTo>
                      <a:lnTo>
                        <a:pt x="1443268" y="828150"/>
                      </a:lnTo>
                      <a:lnTo>
                        <a:pt x="1429933" y="828150"/>
                      </a:lnTo>
                      <a:lnTo>
                        <a:pt x="1430886" y="754989"/>
                      </a:lnTo>
                      <a:moveTo>
                        <a:pt x="1710921" y="840502"/>
                      </a:moveTo>
                      <a:lnTo>
                        <a:pt x="1724256" y="840502"/>
                      </a:lnTo>
                      <a:lnTo>
                        <a:pt x="1724256" y="766390"/>
                      </a:lnTo>
                      <a:lnTo>
                        <a:pt x="1771881" y="766390"/>
                      </a:lnTo>
                      <a:lnTo>
                        <a:pt x="1771881" y="840502"/>
                      </a:lnTo>
                      <a:lnTo>
                        <a:pt x="1785216" y="840502"/>
                      </a:lnTo>
                      <a:lnTo>
                        <a:pt x="1785216" y="755939"/>
                      </a:lnTo>
                      <a:lnTo>
                        <a:pt x="1711873" y="755939"/>
                      </a:lnTo>
                      <a:lnTo>
                        <a:pt x="1710921" y="840502"/>
                      </a:lnTo>
                      <a:moveTo>
                        <a:pt x="1569951" y="762590"/>
                      </a:moveTo>
                      <a:cubicBezTo>
                        <a:pt x="1564236" y="767340"/>
                        <a:pt x="1561378" y="773992"/>
                        <a:pt x="1561378" y="781593"/>
                      </a:cubicBezTo>
                      <a:cubicBezTo>
                        <a:pt x="1561378" y="788244"/>
                        <a:pt x="1563283" y="793944"/>
                        <a:pt x="1568046" y="798695"/>
                      </a:cubicBezTo>
                      <a:cubicBezTo>
                        <a:pt x="1572808" y="803446"/>
                        <a:pt x="1577571" y="806297"/>
                        <a:pt x="1585191" y="808197"/>
                      </a:cubicBezTo>
                      <a:lnTo>
                        <a:pt x="1558521" y="840502"/>
                      </a:lnTo>
                      <a:lnTo>
                        <a:pt x="1574713" y="840502"/>
                      </a:lnTo>
                      <a:cubicBezTo>
                        <a:pt x="1577571" y="836701"/>
                        <a:pt x="1582333" y="831000"/>
                        <a:pt x="1588048" y="823399"/>
                      </a:cubicBezTo>
                      <a:cubicBezTo>
                        <a:pt x="1593763" y="815798"/>
                        <a:pt x="1597573" y="811998"/>
                        <a:pt x="1598526" y="810097"/>
                      </a:cubicBezTo>
                      <a:lnTo>
                        <a:pt x="1621386" y="810097"/>
                      </a:lnTo>
                      <a:lnTo>
                        <a:pt x="1621386" y="841452"/>
                      </a:lnTo>
                      <a:lnTo>
                        <a:pt x="1634721" y="841452"/>
                      </a:lnTo>
                      <a:lnTo>
                        <a:pt x="1634721" y="756889"/>
                      </a:lnTo>
                      <a:lnTo>
                        <a:pt x="1594716" y="756889"/>
                      </a:lnTo>
                      <a:cubicBezTo>
                        <a:pt x="1583286" y="754989"/>
                        <a:pt x="1575666" y="757839"/>
                        <a:pt x="1569951" y="762590"/>
                      </a:cubicBezTo>
                      <a:moveTo>
                        <a:pt x="1620433" y="766390"/>
                      </a:moveTo>
                      <a:lnTo>
                        <a:pt x="1620433" y="798695"/>
                      </a:lnTo>
                      <a:lnTo>
                        <a:pt x="1593763" y="798695"/>
                      </a:lnTo>
                      <a:cubicBezTo>
                        <a:pt x="1588048" y="798695"/>
                        <a:pt x="1583286" y="796795"/>
                        <a:pt x="1579476" y="793944"/>
                      </a:cubicBezTo>
                      <a:cubicBezTo>
                        <a:pt x="1575666" y="791094"/>
                        <a:pt x="1573761" y="786343"/>
                        <a:pt x="1573761" y="781593"/>
                      </a:cubicBezTo>
                      <a:cubicBezTo>
                        <a:pt x="1573761" y="776842"/>
                        <a:pt x="1575666" y="773041"/>
                        <a:pt x="1579476" y="770191"/>
                      </a:cubicBezTo>
                      <a:cubicBezTo>
                        <a:pt x="1583286" y="767340"/>
                        <a:pt x="1587096" y="765440"/>
                        <a:pt x="1593763" y="765440"/>
                      </a:cubicBezTo>
                      <a:lnTo>
                        <a:pt x="1620433" y="766390"/>
                      </a:lnTo>
                      <a:moveTo>
                        <a:pt x="1536613" y="754989"/>
                      </a:moveTo>
                      <a:lnTo>
                        <a:pt x="1524231" y="754989"/>
                      </a:lnTo>
                      <a:lnTo>
                        <a:pt x="1473748" y="822449"/>
                      </a:lnTo>
                      <a:lnTo>
                        <a:pt x="1473748" y="754989"/>
                      </a:lnTo>
                      <a:lnTo>
                        <a:pt x="1460413" y="754989"/>
                      </a:lnTo>
                      <a:lnTo>
                        <a:pt x="1460413" y="839552"/>
                      </a:lnTo>
                      <a:lnTo>
                        <a:pt x="1472796" y="839552"/>
                      </a:lnTo>
                      <a:lnTo>
                        <a:pt x="1524231" y="772091"/>
                      </a:lnTo>
                      <a:lnTo>
                        <a:pt x="1524231" y="839552"/>
                      </a:lnTo>
                      <a:lnTo>
                        <a:pt x="1537566" y="839552"/>
                      </a:lnTo>
                      <a:lnTo>
                        <a:pt x="1536613" y="754989"/>
                      </a:lnTo>
                      <a:moveTo>
                        <a:pt x="1026073" y="803446"/>
                      </a:moveTo>
                      <a:cubicBezTo>
                        <a:pt x="1026073" y="801546"/>
                        <a:pt x="1026073" y="800596"/>
                        <a:pt x="1026073" y="798695"/>
                      </a:cubicBezTo>
                      <a:cubicBezTo>
                        <a:pt x="1026073" y="785393"/>
                        <a:pt x="1022263" y="775892"/>
                        <a:pt x="1015596" y="766390"/>
                      </a:cubicBezTo>
                      <a:cubicBezTo>
                        <a:pt x="1007976" y="757839"/>
                        <a:pt x="998451" y="753088"/>
                        <a:pt x="986068" y="753088"/>
                      </a:cubicBezTo>
                      <a:cubicBezTo>
                        <a:pt x="974638" y="753088"/>
                        <a:pt x="964161" y="757839"/>
                        <a:pt x="956541" y="766390"/>
                      </a:cubicBezTo>
                      <a:cubicBezTo>
                        <a:pt x="948921" y="774942"/>
                        <a:pt x="945111" y="785393"/>
                        <a:pt x="945111" y="798695"/>
                      </a:cubicBezTo>
                      <a:cubicBezTo>
                        <a:pt x="945111" y="811998"/>
                        <a:pt x="949873" y="821499"/>
                        <a:pt x="957493" y="831000"/>
                      </a:cubicBezTo>
                      <a:cubicBezTo>
                        <a:pt x="965113" y="839552"/>
                        <a:pt x="975591" y="844303"/>
                        <a:pt x="987021" y="844303"/>
                      </a:cubicBezTo>
                      <a:cubicBezTo>
                        <a:pt x="1001308" y="844303"/>
                        <a:pt x="1012738" y="839552"/>
                        <a:pt x="1022263" y="828150"/>
                      </a:cubicBezTo>
                      <a:lnTo>
                        <a:pt x="1014643" y="820549"/>
                      </a:lnTo>
                      <a:cubicBezTo>
                        <a:pt x="1007023" y="828150"/>
                        <a:pt x="997498" y="832901"/>
                        <a:pt x="987973" y="832901"/>
                      </a:cubicBezTo>
                      <a:cubicBezTo>
                        <a:pt x="980353" y="832901"/>
                        <a:pt x="973686" y="830050"/>
                        <a:pt x="967971" y="825300"/>
                      </a:cubicBezTo>
                      <a:cubicBezTo>
                        <a:pt x="962256" y="820549"/>
                        <a:pt x="959398" y="813898"/>
                        <a:pt x="958446" y="804396"/>
                      </a:cubicBezTo>
                      <a:lnTo>
                        <a:pt x="1026073" y="803446"/>
                      </a:lnTo>
                      <a:moveTo>
                        <a:pt x="958446" y="792995"/>
                      </a:moveTo>
                      <a:cubicBezTo>
                        <a:pt x="959398" y="785393"/>
                        <a:pt x="962256" y="777792"/>
                        <a:pt x="967018" y="773041"/>
                      </a:cubicBezTo>
                      <a:cubicBezTo>
                        <a:pt x="971781" y="768291"/>
                        <a:pt x="978448" y="765440"/>
                        <a:pt x="985116" y="765440"/>
                      </a:cubicBezTo>
                      <a:cubicBezTo>
                        <a:pt x="992736" y="765440"/>
                        <a:pt x="999403" y="768291"/>
                        <a:pt x="1005118" y="773041"/>
                      </a:cubicBezTo>
                      <a:cubicBezTo>
                        <a:pt x="1009881" y="778742"/>
                        <a:pt x="1012738" y="785393"/>
                        <a:pt x="1012738" y="792995"/>
                      </a:cubicBezTo>
                      <a:lnTo>
                        <a:pt x="958446" y="792995"/>
                      </a:lnTo>
                      <a:moveTo>
                        <a:pt x="892723" y="842402"/>
                      </a:moveTo>
                      <a:cubicBezTo>
                        <a:pt x="903201" y="842402"/>
                        <a:pt x="911773" y="838602"/>
                        <a:pt x="918441" y="831000"/>
                      </a:cubicBezTo>
                      <a:cubicBezTo>
                        <a:pt x="925108" y="823399"/>
                        <a:pt x="927966" y="812947"/>
                        <a:pt x="927966" y="798695"/>
                      </a:cubicBezTo>
                      <a:cubicBezTo>
                        <a:pt x="927966" y="784443"/>
                        <a:pt x="925108" y="773992"/>
                        <a:pt x="918441" y="766390"/>
                      </a:cubicBezTo>
                      <a:cubicBezTo>
                        <a:pt x="911773" y="758789"/>
                        <a:pt x="904153" y="754989"/>
                        <a:pt x="892723" y="754989"/>
                      </a:cubicBezTo>
                      <a:cubicBezTo>
                        <a:pt x="885103" y="754989"/>
                        <a:pt x="878436" y="757839"/>
                        <a:pt x="871768" y="764490"/>
                      </a:cubicBezTo>
                      <a:lnTo>
                        <a:pt x="871768" y="727434"/>
                      </a:lnTo>
                      <a:lnTo>
                        <a:pt x="858433" y="727434"/>
                      </a:lnTo>
                      <a:lnTo>
                        <a:pt x="858433" y="764490"/>
                      </a:lnTo>
                      <a:cubicBezTo>
                        <a:pt x="851766" y="758789"/>
                        <a:pt x="844146" y="754989"/>
                        <a:pt x="837478" y="754989"/>
                      </a:cubicBezTo>
                      <a:cubicBezTo>
                        <a:pt x="827001" y="754989"/>
                        <a:pt x="819381" y="758789"/>
                        <a:pt x="812713" y="766390"/>
                      </a:cubicBezTo>
                      <a:cubicBezTo>
                        <a:pt x="806046" y="773992"/>
                        <a:pt x="802236" y="785393"/>
                        <a:pt x="802236" y="798695"/>
                      </a:cubicBezTo>
                      <a:cubicBezTo>
                        <a:pt x="802236" y="811998"/>
                        <a:pt x="806046" y="823399"/>
                        <a:pt x="812713" y="831000"/>
                      </a:cubicBezTo>
                      <a:cubicBezTo>
                        <a:pt x="819381" y="838602"/>
                        <a:pt x="827001" y="842402"/>
                        <a:pt x="837478" y="842402"/>
                      </a:cubicBezTo>
                      <a:cubicBezTo>
                        <a:pt x="845098" y="842402"/>
                        <a:pt x="851766" y="839552"/>
                        <a:pt x="858433" y="833851"/>
                      </a:cubicBezTo>
                      <a:lnTo>
                        <a:pt x="858433" y="866156"/>
                      </a:lnTo>
                      <a:lnTo>
                        <a:pt x="871768" y="866156"/>
                      </a:lnTo>
                      <a:lnTo>
                        <a:pt x="871768" y="833851"/>
                      </a:lnTo>
                      <a:cubicBezTo>
                        <a:pt x="875578" y="836701"/>
                        <a:pt x="878436" y="838602"/>
                        <a:pt x="881293" y="840502"/>
                      </a:cubicBezTo>
                      <a:cubicBezTo>
                        <a:pt x="884151" y="841452"/>
                        <a:pt x="887961" y="842402"/>
                        <a:pt x="892723" y="842402"/>
                      </a:cubicBezTo>
                      <a:moveTo>
                        <a:pt x="889866" y="765440"/>
                      </a:moveTo>
                      <a:cubicBezTo>
                        <a:pt x="897486" y="765440"/>
                        <a:pt x="904153" y="768291"/>
                        <a:pt x="907963" y="773992"/>
                      </a:cubicBezTo>
                      <a:cubicBezTo>
                        <a:pt x="911773" y="779692"/>
                        <a:pt x="914631" y="788244"/>
                        <a:pt x="914631" y="798695"/>
                      </a:cubicBezTo>
                      <a:cubicBezTo>
                        <a:pt x="914631" y="820549"/>
                        <a:pt x="907011" y="831000"/>
                        <a:pt x="890818" y="831000"/>
                      </a:cubicBezTo>
                      <a:cubicBezTo>
                        <a:pt x="883198" y="831000"/>
                        <a:pt x="877483" y="828150"/>
                        <a:pt x="872721" y="823399"/>
                      </a:cubicBezTo>
                      <a:lnTo>
                        <a:pt x="872721" y="773992"/>
                      </a:lnTo>
                      <a:cubicBezTo>
                        <a:pt x="876531" y="768291"/>
                        <a:pt x="882246" y="765440"/>
                        <a:pt x="889866" y="765440"/>
                      </a:cubicBezTo>
                      <a:moveTo>
                        <a:pt x="815571" y="797745"/>
                      </a:moveTo>
                      <a:cubicBezTo>
                        <a:pt x="815571" y="787294"/>
                        <a:pt x="817476" y="779692"/>
                        <a:pt x="821286" y="773041"/>
                      </a:cubicBezTo>
                      <a:cubicBezTo>
                        <a:pt x="826048" y="767340"/>
                        <a:pt x="831763" y="764490"/>
                        <a:pt x="839383" y="764490"/>
                      </a:cubicBezTo>
                      <a:cubicBezTo>
                        <a:pt x="847003" y="764490"/>
                        <a:pt x="853671" y="767340"/>
                        <a:pt x="857481" y="772091"/>
                      </a:cubicBezTo>
                      <a:lnTo>
                        <a:pt x="857481" y="821499"/>
                      </a:lnTo>
                      <a:cubicBezTo>
                        <a:pt x="852718" y="827200"/>
                        <a:pt x="847003" y="829100"/>
                        <a:pt x="839383" y="829100"/>
                      </a:cubicBezTo>
                      <a:cubicBezTo>
                        <a:pt x="824143" y="831000"/>
                        <a:pt x="815571" y="819599"/>
                        <a:pt x="815571" y="797745"/>
                      </a:cubicBezTo>
                      <a:moveTo>
                        <a:pt x="779376" y="754989"/>
                      </a:moveTo>
                      <a:lnTo>
                        <a:pt x="766041" y="754989"/>
                      </a:lnTo>
                      <a:lnTo>
                        <a:pt x="766041" y="791094"/>
                      </a:lnTo>
                      <a:lnTo>
                        <a:pt x="717463" y="791094"/>
                      </a:lnTo>
                      <a:lnTo>
                        <a:pt x="717463" y="754989"/>
                      </a:lnTo>
                      <a:lnTo>
                        <a:pt x="704128" y="754989"/>
                      </a:lnTo>
                      <a:lnTo>
                        <a:pt x="704128" y="839552"/>
                      </a:lnTo>
                      <a:lnTo>
                        <a:pt x="717463" y="839552"/>
                      </a:lnTo>
                      <a:lnTo>
                        <a:pt x="717463" y="802496"/>
                      </a:lnTo>
                      <a:lnTo>
                        <a:pt x="766041" y="802496"/>
                      </a:lnTo>
                      <a:lnTo>
                        <a:pt x="766041" y="839552"/>
                      </a:lnTo>
                      <a:lnTo>
                        <a:pt x="779376" y="839552"/>
                      </a:lnTo>
                      <a:lnTo>
                        <a:pt x="779376" y="754989"/>
                      </a:lnTo>
                      <a:moveTo>
                        <a:pt x="606021" y="766390"/>
                      </a:moveTo>
                      <a:cubicBezTo>
                        <a:pt x="597448" y="774942"/>
                        <a:pt x="592686" y="786343"/>
                        <a:pt x="592686" y="798695"/>
                      </a:cubicBezTo>
                      <a:cubicBezTo>
                        <a:pt x="592686" y="811047"/>
                        <a:pt x="597448" y="821499"/>
                        <a:pt x="606021" y="830050"/>
                      </a:cubicBezTo>
                      <a:cubicBezTo>
                        <a:pt x="614593" y="838602"/>
                        <a:pt x="625071" y="843352"/>
                        <a:pt x="637453" y="843352"/>
                      </a:cubicBezTo>
                      <a:cubicBezTo>
                        <a:pt x="649836" y="843352"/>
                        <a:pt x="660313" y="838602"/>
                        <a:pt x="669838" y="830050"/>
                      </a:cubicBezTo>
                      <a:cubicBezTo>
                        <a:pt x="678411" y="821499"/>
                        <a:pt x="682221" y="811047"/>
                        <a:pt x="683173" y="798695"/>
                      </a:cubicBezTo>
                      <a:cubicBezTo>
                        <a:pt x="683173" y="786343"/>
                        <a:pt x="678411" y="775892"/>
                        <a:pt x="669838" y="766390"/>
                      </a:cubicBezTo>
                      <a:cubicBezTo>
                        <a:pt x="661266" y="757839"/>
                        <a:pt x="650788" y="753088"/>
                        <a:pt x="638406" y="753088"/>
                      </a:cubicBezTo>
                      <a:cubicBezTo>
                        <a:pt x="625071" y="754038"/>
                        <a:pt x="613641" y="757839"/>
                        <a:pt x="606021" y="766390"/>
                      </a:cubicBezTo>
                      <a:moveTo>
                        <a:pt x="606021" y="797745"/>
                      </a:moveTo>
                      <a:cubicBezTo>
                        <a:pt x="606021" y="788244"/>
                        <a:pt x="608878" y="780642"/>
                        <a:pt x="614593" y="773992"/>
                      </a:cubicBezTo>
                      <a:cubicBezTo>
                        <a:pt x="620308" y="767340"/>
                        <a:pt x="627928" y="763540"/>
                        <a:pt x="636501" y="763540"/>
                      </a:cubicBezTo>
                      <a:cubicBezTo>
                        <a:pt x="645073" y="763540"/>
                        <a:pt x="653646" y="767340"/>
                        <a:pt x="659361" y="773992"/>
                      </a:cubicBezTo>
                      <a:cubicBezTo>
                        <a:pt x="665076" y="780642"/>
                        <a:pt x="668886" y="788244"/>
                        <a:pt x="668886" y="797745"/>
                      </a:cubicBezTo>
                      <a:cubicBezTo>
                        <a:pt x="668886" y="807247"/>
                        <a:pt x="666028" y="814848"/>
                        <a:pt x="660313" y="820549"/>
                      </a:cubicBezTo>
                      <a:cubicBezTo>
                        <a:pt x="654598" y="827200"/>
                        <a:pt x="646978" y="830050"/>
                        <a:pt x="637453" y="830050"/>
                      </a:cubicBezTo>
                      <a:cubicBezTo>
                        <a:pt x="628881" y="830050"/>
                        <a:pt x="621261" y="827200"/>
                        <a:pt x="614593" y="820549"/>
                      </a:cubicBezTo>
                      <a:cubicBezTo>
                        <a:pt x="608878" y="814848"/>
                        <a:pt x="606021" y="807247"/>
                        <a:pt x="606021" y="797745"/>
                      </a:cubicBezTo>
                      <a:moveTo>
                        <a:pt x="528868" y="775892"/>
                      </a:moveTo>
                      <a:lnTo>
                        <a:pt x="578398" y="725534"/>
                      </a:lnTo>
                      <a:lnTo>
                        <a:pt x="561253" y="725534"/>
                      </a:lnTo>
                      <a:lnTo>
                        <a:pt x="495531" y="793944"/>
                      </a:lnTo>
                      <a:lnTo>
                        <a:pt x="495531" y="725534"/>
                      </a:lnTo>
                      <a:lnTo>
                        <a:pt x="481243" y="725534"/>
                      </a:lnTo>
                      <a:lnTo>
                        <a:pt x="481243" y="840502"/>
                      </a:lnTo>
                      <a:lnTo>
                        <a:pt x="494578" y="840502"/>
                      </a:lnTo>
                      <a:lnTo>
                        <a:pt x="494578" y="809147"/>
                      </a:lnTo>
                      <a:lnTo>
                        <a:pt x="518391" y="784443"/>
                      </a:lnTo>
                      <a:lnTo>
                        <a:pt x="563158" y="840502"/>
                      </a:lnTo>
                      <a:lnTo>
                        <a:pt x="580303" y="840502"/>
                      </a:lnTo>
                      <a:lnTo>
                        <a:pt x="528868" y="775892"/>
                      </a:lnTo>
                      <a:moveTo>
                        <a:pt x="294553" y="756889"/>
                      </a:moveTo>
                      <a:cubicBezTo>
                        <a:pt x="294553" y="747387"/>
                        <a:pt x="290743" y="739786"/>
                        <a:pt x="284076" y="733135"/>
                      </a:cubicBezTo>
                      <a:cubicBezTo>
                        <a:pt x="277408" y="726484"/>
                        <a:pt x="268836" y="723634"/>
                        <a:pt x="257406" y="723634"/>
                      </a:cubicBezTo>
                      <a:cubicBezTo>
                        <a:pt x="247881" y="723634"/>
                        <a:pt x="240261" y="725534"/>
                        <a:pt x="233593" y="730285"/>
                      </a:cubicBezTo>
                      <a:cubicBezTo>
                        <a:pt x="227878" y="734085"/>
                        <a:pt x="222163" y="740736"/>
                        <a:pt x="216448" y="748337"/>
                      </a:cubicBezTo>
                      <a:lnTo>
                        <a:pt x="225973" y="754989"/>
                      </a:lnTo>
                      <a:cubicBezTo>
                        <a:pt x="230736" y="748337"/>
                        <a:pt x="235498" y="743587"/>
                        <a:pt x="240261" y="739786"/>
                      </a:cubicBezTo>
                      <a:cubicBezTo>
                        <a:pt x="245023" y="736936"/>
                        <a:pt x="250738" y="735035"/>
                        <a:pt x="257406" y="735035"/>
                      </a:cubicBezTo>
                      <a:cubicBezTo>
                        <a:pt x="264073" y="735035"/>
                        <a:pt x="268836" y="736936"/>
                        <a:pt x="274551" y="741686"/>
                      </a:cubicBezTo>
                      <a:cubicBezTo>
                        <a:pt x="279313" y="746437"/>
                        <a:pt x="281218" y="751188"/>
                        <a:pt x="281218" y="757839"/>
                      </a:cubicBezTo>
                      <a:cubicBezTo>
                        <a:pt x="281218" y="763540"/>
                        <a:pt x="279313" y="768291"/>
                        <a:pt x="275503" y="774942"/>
                      </a:cubicBezTo>
                      <a:cubicBezTo>
                        <a:pt x="271693" y="780642"/>
                        <a:pt x="265978" y="786343"/>
                        <a:pt x="257406" y="794895"/>
                      </a:cubicBezTo>
                      <a:lnTo>
                        <a:pt x="215496" y="831000"/>
                      </a:lnTo>
                      <a:lnTo>
                        <a:pt x="215496" y="841452"/>
                      </a:lnTo>
                      <a:lnTo>
                        <a:pt x="295506" y="841452"/>
                      </a:lnTo>
                      <a:lnTo>
                        <a:pt x="295506" y="830050"/>
                      </a:lnTo>
                      <a:lnTo>
                        <a:pt x="234546" y="830050"/>
                      </a:lnTo>
                      <a:lnTo>
                        <a:pt x="265978" y="802496"/>
                      </a:lnTo>
                      <a:cubicBezTo>
                        <a:pt x="276456" y="792995"/>
                        <a:pt x="284076" y="785393"/>
                        <a:pt x="288838" y="778742"/>
                      </a:cubicBezTo>
                      <a:cubicBezTo>
                        <a:pt x="292648" y="772091"/>
                        <a:pt x="294553" y="764490"/>
                        <a:pt x="294553" y="756889"/>
                      </a:cubicBezTo>
                      <a:moveTo>
                        <a:pt x="388851" y="756889"/>
                      </a:moveTo>
                      <a:cubicBezTo>
                        <a:pt x="388851" y="747387"/>
                        <a:pt x="385041" y="739786"/>
                        <a:pt x="378373" y="733135"/>
                      </a:cubicBezTo>
                      <a:cubicBezTo>
                        <a:pt x="371706" y="726484"/>
                        <a:pt x="363133" y="723634"/>
                        <a:pt x="351703" y="723634"/>
                      </a:cubicBezTo>
                      <a:cubicBezTo>
                        <a:pt x="342178" y="723634"/>
                        <a:pt x="334558" y="725534"/>
                        <a:pt x="327891" y="730285"/>
                      </a:cubicBezTo>
                      <a:cubicBezTo>
                        <a:pt x="322176" y="734085"/>
                        <a:pt x="316461" y="740736"/>
                        <a:pt x="310746" y="748337"/>
                      </a:cubicBezTo>
                      <a:lnTo>
                        <a:pt x="320271" y="754989"/>
                      </a:lnTo>
                      <a:cubicBezTo>
                        <a:pt x="325033" y="748337"/>
                        <a:pt x="329796" y="743587"/>
                        <a:pt x="334558" y="739786"/>
                      </a:cubicBezTo>
                      <a:cubicBezTo>
                        <a:pt x="339321" y="736936"/>
                        <a:pt x="345036" y="735035"/>
                        <a:pt x="351703" y="735035"/>
                      </a:cubicBezTo>
                      <a:cubicBezTo>
                        <a:pt x="358371" y="735035"/>
                        <a:pt x="363133" y="736936"/>
                        <a:pt x="368848" y="741686"/>
                      </a:cubicBezTo>
                      <a:cubicBezTo>
                        <a:pt x="373611" y="746437"/>
                        <a:pt x="375516" y="751188"/>
                        <a:pt x="375516" y="757839"/>
                      </a:cubicBezTo>
                      <a:cubicBezTo>
                        <a:pt x="375516" y="763540"/>
                        <a:pt x="373611" y="768291"/>
                        <a:pt x="369801" y="774942"/>
                      </a:cubicBezTo>
                      <a:cubicBezTo>
                        <a:pt x="365991" y="780642"/>
                        <a:pt x="360276" y="786343"/>
                        <a:pt x="351703" y="794895"/>
                      </a:cubicBezTo>
                      <a:lnTo>
                        <a:pt x="309793" y="831000"/>
                      </a:lnTo>
                      <a:lnTo>
                        <a:pt x="309793" y="841452"/>
                      </a:lnTo>
                      <a:lnTo>
                        <a:pt x="389803" y="841452"/>
                      </a:lnTo>
                      <a:lnTo>
                        <a:pt x="389803" y="830050"/>
                      </a:lnTo>
                      <a:lnTo>
                        <a:pt x="328843" y="830050"/>
                      </a:lnTo>
                      <a:lnTo>
                        <a:pt x="360276" y="802496"/>
                      </a:lnTo>
                      <a:cubicBezTo>
                        <a:pt x="370753" y="792995"/>
                        <a:pt x="378373" y="785393"/>
                        <a:pt x="383136" y="778742"/>
                      </a:cubicBezTo>
                      <a:cubicBezTo>
                        <a:pt x="385993" y="772091"/>
                        <a:pt x="388851" y="764490"/>
                        <a:pt x="388851" y="756889"/>
                      </a:cubicBezTo>
                      <a:moveTo>
                        <a:pt x="197398" y="782543"/>
                      </a:moveTo>
                      <a:cubicBezTo>
                        <a:pt x="197398" y="765440"/>
                        <a:pt x="192636" y="752138"/>
                        <a:pt x="183111" y="740736"/>
                      </a:cubicBezTo>
                      <a:cubicBezTo>
                        <a:pt x="174538" y="729335"/>
                        <a:pt x="163108" y="723634"/>
                        <a:pt x="147868" y="723634"/>
                      </a:cubicBezTo>
                      <a:cubicBezTo>
                        <a:pt x="133581" y="723634"/>
                        <a:pt x="121198" y="729335"/>
                        <a:pt x="112626" y="740736"/>
                      </a:cubicBezTo>
                      <a:cubicBezTo>
                        <a:pt x="104053" y="752138"/>
                        <a:pt x="98338" y="766390"/>
                        <a:pt x="98338" y="782543"/>
                      </a:cubicBezTo>
                      <a:cubicBezTo>
                        <a:pt x="98338" y="799645"/>
                        <a:pt x="103101" y="812947"/>
                        <a:pt x="112626" y="824349"/>
                      </a:cubicBezTo>
                      <a:cubicBezTo>
                        <a:pt x="121198" y="835751"/>
                        <a:pt x="132628" y="841452"/>
                        <a:pt x="147868" y="841452"/>
                      </a:cubicBezTo>
                      <a:cubicBezTo>
                        <a:pt x="163108" y="841452"/>
                        <a:pt x="174538" y="835751"/>
                        <a:pt x="183111" y="824349"/>
                      </a:cubicBezTo>
                      <a:cubicBezTo>
                        <a:pt x="191683" y="812947"/>
                        <a:pt x="197398" y="799645"/>
                        <a:pt x="197398" y="782543"/>
                      </a:cubicBezTo>
                      <a:moveTo>
                        <a:pt x="174538" y="749288"/>
                      </a:moveTo>
                      <a:cubicBezTo>
                        <a:pt x="181206" y="758789"/>
                        <a:pt x="184063" y="770191"/>
                        <a:pt x="184063" y="782543"/>
                      </a:cubicBezTo>
                      <a:cubicBezTo>
                        <a:pt x="184063" y="795845"/>
                        <a:pt x="181206" y="807247"/>
                        <a:pt x="174538" y="816748"/>
                      </a:cubicBezTo>
                      <a:cubicBezTo>
                        <a:pt x="167871" y="826250"/>
                        <a:pt x="159298" y="831000"/>
                        <a:pt x="148821" y="831000"/>
                      </a:cubicBezTo>
                      <a:cubicBezTo>
                        <a:pt x="138343" y="831000"/>
                        <a:pt x="129771" y="826250"/>
                        <a:pt x="123103" y="816748"/>
                      </a:cubicBezTo>
                      <a:cubicBezTo>
                        <a:pt x="116436" y="807247"/>
                        <a:pt x="112626" y="796795"/>
                        <a:pt x="112626" y="783493"/>
                      </a:cubicBezTo>
                      <a:cubicBezTo>
                        <a:pt x="112626" y="770191"/>
                        <a:pt x="116436" y="758789"/>
                        <a:pt x="123103" y="750238"/>
                      </a:cubicBezTo>
                      <a:cubicBezTo>
                        <a:pt x="129771" y="740736"/>
                        <a:pt x="137391" y="735986"/>
                        <a:pt x="148821" y="735986"/>
                      </a:cubicBezTo>
                      <a:cubicBezTo>
                        <a:pt x="159298" y="735986"/>
                        <a:pt x="167871" y="739786"/>
                        <a:pt x="174538" y="749288"/>
                      </a:cubicBezTo>
                      <a:moveTo>
                        <a:pt x="2136" y="748337"/>
                      </a:moveTo>
                      <a:lnTo>
                        <a:pt x="11661" y="754989"/>
                      </a:lnTo>
                      <a:cubicBezTo>
                        <a:pt x="16423" y="748337"/>
                        <a:pt x="21186" y="743587"/>
                        <a:pt x="25948" y="739786"/>
                      </a:cubicBezTo>
                      <a:cubicBezTo>
                        <a:pt x="30711" y="736936"/>
                        <a:pt x="36426" y="735035"/>
                        <a:pt x="43093" y="735035"/>
                      </a:cubicBezTo>
                      <a:cubicBezTo>
                        <a:pt x="49761" y="735035"/>
                        <a:pt x="54523" y="736936"/>
                        <a:pt x="60238" y="741686"/>
                      </a:cubicBezTo>
                      <a:cubicBezTo>
                        <a:pt x="65001" y="746437"/>
                        <a:pt x="67858" y="751188"/>
                        <a:pt x="67858" y="757839"/>
                      </a:cubicBezTo>
                      <a:cubicBezTo>
                        <a:pt x="67858" y="763540"/>
                        <a:pt x="65953" y="768291"/>
                        <a:pt x="62143" y="774942"/>
                      </a:cubicBezTo>
                      <a:cubicBezTo>
                        <a:pt x="58333" y="781593"/>
                        <a:pt x="51666" y="786343"/>
                        <a:pt x="44046" y="794895"/>
                      </a:cubicBezTo>
                      <a:lnTo>
                        <a:pt x="2136" y="831000"/>
                      </a:lnTo>
                      <a:lnTo>
                        <a:pt x="2136" y="841452"/>
                      </a:lnTo>
                      <a:lnTo>
                        <a:pt x="82146" y="841452"/>
                      </a:lnTo>
                      <a:lnTo>
                        <a:pt x="82146" y="830050"/>
                      </a:lnTo>
                      <a:lnTo>
                        <a:pt x="21186" y="830050"/>
                      </a:lnTo>
                      <a:lnTo>
                        <a:pt x="52618" y="802496"/>
                      </a:lnTo>
                      <a:cubicBezTo>
                        <a:pt x="63096" y="792995"/>
                        <a:pt x="70716" y="785393"/>
                        <a:pt x="75478" y="778742"/>
                      </a:cubicBezTo>
                      <a:cubicBezTo>
                        <a:pt x="80241" y="773041"/>
                        <a:pt x="81193" y="765440"/>
                        <a:pt x="81193" y="758789"/>
                      </a:cubicBezTo>
                      <a:cubicBezTo>
                        <a:pt x="81193" y="749288"/>
                        <a:pt x="78336" y="741686"/>
                        <a:pt x="71668" y="735035"/>
                      </a:cubicBezTo>
                      <a:cubicBezTo>
                        <a:pt x="65001" y="728384"/>
                        <a:pt x="56428" y="725534"/>
                        <a:pt x="44998" y="725534"/>
                      </a:cubicBezTo>
                      <a:cubicBezTo>
                        <a:pt x="35473" y="725534"/>
                        <a:pt x="27853" y="727434"/>
                        <a:pt x="21186" y="732185"/>
                      </a:cubicBezTo>
                      <a:cubicBezTo>
                        <a:pt x="13566" y="734085"/>
                        <a:pt x="7851" y="739786"/>
                        <a:pt x="2136" y="748337"/>
                      </a:cubicBezTo>
                      <a:close/>
                    </a:path>
                  </a:pathLst>
                </a:custGeom>
                <a:solidFill>
                  <a:srgbClr val="30569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 26">
                  <a:extLst>
                    <a:ext uri="{FF2B5EF4-FFF2-40B4-BE49-F238E27FC236}">
                      <a16:creationId xmlns="" xmlns:a16="http://schemas.microsoft.com/office/drawing/2014/main" id="{32C4F345-4C43-C385-C0BC-7C0E9240B570}"/>
                    </a:ext>
                  </a:extLst>
                </p:cNvPr>
                <p:cNvSpPr/>
                <p:nvPr/>
              </p:nvSpPr>
              <p:spPr>
                <a:xfrm>
                  <a:off x="5542121" y="3343961"/>
                  <a:ext cx="2354579" cy="9501"/>
                </a:xfrm>
                <a:custGeom>
                  <a:avLst/>
                  <a:gdLst>
                    <a:gd name="connsiteX0" fmla="*/ 2354811 w 2354579"/>
                    <a:gd name="connsiteY0" fmla="*/ 571 h 9501"/>
                    <a:gd name="connsiteX1" fmla="*/ 231 w 2354579"/>
                    <a:gd name="connsiteY1" fmla="*/ 571 h 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54579" h="9501">
                      <a:moveTo>
                        <a:pt x="2354811" y="571"/>
                      </a:moveTo>
                      <a:lnTo>
                        <a:pt x="231" y="571"/>
                      </a:lnTo>
                    </a:path>
                  </a:pathLst>
                </a:custGeom>
                <a:noFill/>
                <a:ln w="14571" cap="flat">
                  <a:solidFill>
                    <a:srgbClr val="305697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" name="Рисунок 14">
                <a:extLst>
                  <a:ext uri="{FF2B5EF4-FFF2-40B4-BE49-F238E27FC236}">
                    <a16:creationId xmlns="" xmlns:a16="http://schemas.microsoft.com/office/drawing/2014/main" id="{FA292D53-AD1A-C3D0-3EA5-46D003FCB8E9}"/>
                  </a:ext>
                </a:extLst>
              </p:cNvPr>
              <p:cNvGrpSpPr/>
              <p:nvPr/>
            </p:nvGrpSpPr>
            <p:grpSpPr>
              <a:xfrm>
                <a:off x="6032053" y="3601990"/>
                <a:ext cx="622748" cy="63815"/>
                <a:chOff x="8003857" y="3282677"/>
                <a:chExt cx="1047750" cy="107366"/>
              </a:xfrm>
              <a:solidFill>
                <a:srgbClr val="305697"/>
              </a:solidFill>
            </p:grpSpPr>
            <p:sp>
              <p:nvSpPr>
                <p:cNvPr id="11" name="Полилиния 10">
                  <a:extLst>
                    <a:ext uri="{FF2B5EF4-FFF2-40B4-BE49-F238E27FC236}">
                      <a16:creationId xmlns="" xmlns:a16="http://schemas.microsoft.com/office/drawing/2014/main" id="{40A8D770-15BB-2C6D-430E-40E22EC18ED1}"/>
                    </a:ext>
                  </a:extLst>
                </p:cNvPr>
                <p:cNvSpPr/>
                <p:nvPr/>
              </p:nvSpPr>
              <p:spPr>
                <a:xfrm>
                  <a:off x="8003857" y="3284577"/>
                  <a:ext cx="85725" cy="89313"/>
                </a:xfrm>
                <a:custGeom>
                  <a:avLst/>
                  <a:gdLst>
                    <a:gd name="connsiteX0" fmla="*/ 0 w 85725"/>
                    <a:gd name="connsiteY0" fmla="*/ 0 h 89313"/>
                    <a:gd name="connsiteX1" fmla="*/ 10478 w 85725"/>
                    <a:gd name="connsiteY1" fmla="*/ 0 h 89313"/>
                    <a:gd name="connsiteX2" fmla="*/ 42863 w 85725"/>
                    <a:gd name="connsiteY2" fmla="*/ 48458 h 89313"/>
                    <a:gd name="connsiteX3" fmla="*/ 75248 w 85725"/>
                    <a:gd name="connsiteY3" fmla="*/ 0 h 89313"/>
                    <a:gd name="connsiteX4" fmla="*/ 85725 w 85725"/>
                    <a:gd name="connsiteY4" fmla="*/ 0 h 89313"/>
                    <a:gd name="connsiteX5" fmla="*/ 85725 w 85725"/>
                    <a:gd name="connsiteY5" fmla="*/ 89314 h 89313"/>
                    <a:gd name="connsiteX6" fmla="*/ 75248 w 85725"/>
                    <a:gd name="connsiteY6" fmla="*/ 89314 h 89313"/>
                    <a:gd name="connsiteX7" fmla="*/ 75248 w 85725"/>
                    <a:gd name="connsiteY7" fmla="*/ 17103 h 89313"/>
                    <a:gd name="connsiteX8" fmla="*/ 42863 w 85725"/>
                    <a:gd name="connsiteY8" fmla="*/ 64610 h 89313"/>
                    <a:gd name="connsiteX9" fmla="*/ 41910 w 85725"/>
                    <a:gd name="connsiteY9" fmla="*/ 64610 h 89313"/>
                    <a:gd name="connsiteX10" fmla="*/ 9525 w 85725"/>
                    <a:gd name="connsiteY10" fmla="*/ 17103 h 89313"/>
                    <a:gd name="connsiteX11" fmla="*/ 9525 w 85725"/>
                    <a:gd name="connsiteY11" fmla="*/ 89314 h 89313"/>
                    <a:gd name="connsiteX12" fmla="*/ 0 w 85725"/>
                    <a:gd name="connsiteY12" fmla="*/ 89314 h 89313"/>
                    <a:gd name="connsiteX13" fmla="*/ 0 w 85725"/>
                    <a:gd name="connsiteY13" fmla="*/ 0 h 89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725" h="89313">
                      <a:moveTo>
                        <a:pt x="0" y="0"/>
                      </a:moveTo>
                      <a:lnTo>
                        <a:pt x="10478" y="0"/>
                      </a:lnTo>
                      <a:lnTo>
                        <a:pt x="42863" y="48458"/>
                      </a:lnTo>
                      <a:lnTo>
                        <a:pt x="75248" y="0"/>
                      </a:lnTo>
                      <a:lnTo>
                        <a:pt x="85725" y="0"/>
                      </a:lnTo>
                      <a:lnTo>
                        <a:pt x="85725" y="89314"/>
                      </a:lnTo>
                      <a:lnTo>
                        <a:pt x="75248" y="89314"/>
                      </a:lnTo>
                      <a:lnTo>
                        <a:pt x="75248" y="17103"/>
                      </a:lnTo>
                      <a:lnTo>
                        <a:pt x="42863" y="64610"/>
                      </a:lnTo>
                      <a:lnTo>
                        <a:pt x="41910" y="64610"/>
                      </a:lnTo>
                      <a:lnTo>
                        <a:pt x="9525" y="17103"/>
                      </a:lnTo>
                      <a:lnTo>
                        <a:pt x="9525" y="89314"/>
                      </a:lnTo>
                      <a:lnTo>
                        <a:pt x="0" y="89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0569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2" name="Полилиния 11">
                  <a:extLst>
                    <a:ext uri="{FF2B5EF4-FFF2-40B4-BE49-F238E27FC236}">
                      <a16:creationId xmlns="" xmlns:a16="http://schemas.microsoft.com/office/drawing/2014/main" id="{416544CB-6F5E-EC93-FD2C-EBDD9BF6FB89}"/>
                    </a:ext>
                  </a:extLst>
                </p:cNvPr>
                <p:cNvSpPr/>
                <p:nvPr/>
              </p:nvSpPr>
              <p:spPr>
                <a:xfrm>
                  <a:off x="8108632" y="3306430"/>
                  <a:ext cx="68580" cy="68450"/>
                </a:xfrm>
                <a:custGeom>
                  <a:avLst/>
                  <a:gdLst>
                    <a:gd name="connsiteX0" fmla="*/ 0 w 68580"/>
                    <a:gd name="connsiteY0" fmla="*/ 34205 h 68450"/>
                    <a:gd name="connsiteX1" fmla="*/ 34290 w 68580"/>
                    <a:gd name="connsiteY1" fmla="*/ 0 h 68450"/>
                    <a:gd name="connsiteX2" fmla="*/ 68580 w 68580"/>
                    <a:gd name="connsiteY2" fmla="*/ 34205 h 68450"/>
                    <a:gd name="connsiteX3" fmla="*/ 34290 w 68580"/>
                    <a:gd name="connsiteY3" fmla="*/ 68411 h 68450"/>
                    <a:gd name="connsiteX4" fmla="*/ 0 w 68580"/>
                    <a:gd name="connsiteY4" fmla="*/ 34205 h 68450"/>
                    <a:gd name="connsiteX5" fmla="*/ 59055 w 68580"/>
                    <a:gd name="connsiteY5" fmla="*/ 34205 h 68450"/>
                    <a:gd name="connsiteX6" fmla="*/ 34290 w 68580"/>
                    <a:gd name="connsiteY6" fmla="*/ 8551 h 68450"/>
                    <a:gd name="connsiteX7" fmla="*/ 10478 w 68580"/>
                    <a:gd name="connsiteY7" fmla="*/ 34205 h 68450"/>
                    <a:gd name="connsiteX8" fmla="*/ 35243 w 68580"/>
                    <a:gd name="connsiteY8" fmla="*/ 59859 h 68450"/>
                    <a:gd name="connsiteX9" fmla="*/ 59055 w 68580"/>
                    <a:gd name="connsiteY9" fmla="*/ 34205 h 68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580" h="68450">
                      <a:moveTo>
                        <a:pt x="0" y="34205"/>
                      </a:moveTo>
                      <a:cubicBezTo>
                        <a:pt x="0" y="15202"/>
                        <a:pt x="14288" y="0"/>
                        <a:pt x="34290" y="0"/>
                      </a:cubicBezTo>
                      <a:cubicBezTo>
                        <a:pt x="54293" y="0"/>
                        <a:pt x="68580" y="15202"/>
                        <a:pt x="68580" y="34205"/>
                      </a:cubicBezTo>
                      <a:cubicBezTo>
                        <a:pt x="68580" y="53208"/>
                        <a:pt x="54293" y="68411"/>
                        <a:pt x="34290" y="68411"/>
                      </a:cubicBezTo>
                      <a:cubicBezTo>
                        <a:pt x="15240" y="69361"/>
                        <a:pt x="0" y="53208"/>
                        <a:pt x="0" y="34205"/>
                      </a:cubicBezTo>
                      <a:close/>
                      <a:moveTo>
                        <a:pt x="59055" y="34205"/>
                      </a:moveTo>
                      <a:cubicBezTo>
                        <a:pt x="59055" y="19953"/>
                        <a:pt x="48578" y="8551"/>
                        <a:pt x="34290" y="8551"/>
                      </a:cubicBezTo>
                      <a:cubicBezTo>
                        <a:pt x="20003" y="8551"/>
                        <a:pt x="10478" y="19953"/>
                        <a:pt x="10478" y="34205"/>
                      </a:cubicBezTo>
                      <a:cubicBezTo>
                        <a:pt x="10478" y="48458"/>
                        <a:pt x="20955" y="59859"/>
                        <a:pt x="35243" y="59859"/>
                      </a:cubicBezTo>
                      <a:cubicBezTo>
                        <a:pt x="49530" y="59859"/>
                        <a:pt x="59055" y="48458"/>
                        <a:pt x="59055" y="34205"/>
                      </a:cubicBezTo>
                      <a:close/>
                    </a:path>
                  </a:pathLst>
                </a:custGeom>
                <a:solidFill>
                  <a:srgbClr val="30569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3" name="Полилиния 12">
                  <a:extLst>
                    <a:ext uri="{FF2B5EF4-FFF2-40B4-BE49-F238E27FC236}">
                      <a16:creationId xmlns="" xmlns:a16="http://schemas.microsoft.com/office/drawing/2014/main" id="{35EDBF48-3E0C-ABE0-E9E7-6353EAB0C894}"/>
                    </a:ext>
                  </a:extLst>
                </p:cNvPr>
                <p:cNvSpPr/>
                <p:nvPr/>
              </p:nvSpPr>
              <p:spPr>
                <a:xfrm>
                  <a:off x="8191500" y="3306430"/>
                  <a:ext cx="60007" cy="68450"/>
                </a:xfrm>
                <a:custGeom>
                  <a:avLst/>
                  <a:gdLst>
                    <a:gd name="connsiteX0" fmla="*/ 0 w 60007"/>
                    <a:gd name="connsiteY0" fmla="*/ 34205 h 68450"/>
                    <a:gd name="connsiteX1" fmla="*/ 33338 w 60007"/>
                    <a:gd name="connsiteY1" fmla="*/ 0 h 68450"/>
                    <a:gd name="connsiteX2" fmla="*/ 60007 w 60007"/>
                    <a:gd name="connsiteY2" fmla="*/ 11402 h 68450"/>
                    <a:gd name="connsiteX3" fmla="*/ 53340 w 60007"/>
                    <a:gd name="connsiteY3" fmla="*/ 18053 h 68450"/>
                    <a:gd name="connsiteX4" fmla="*/ 33338 w 60007"/>
                    <a:gd name="connsiteY4" fmla="*/ 8551 h 68450"/>
                    <a:gd name="connsiteX5" fmla="*/ 9525 w 60007"/>
                    <a:gd name="connsiteY5" fmla="*/ 34205 h 68450"/>
                    <a:gd name="connsiteX6" fmla="*/ 33338 w 60007"/>
                    <a:gd name="connsiteY6" fmla="*/ 59859 h 68450"/>
                    <a:gd name="connsiteX7" fmla="*/ 53340 w 60007"/>
                    <a:gd name="connsiteY7" fmla="*/ 50358 h 68450"/>
                    <a:gd name="connsiteX8" fmla="*/ 60007 w 60007"/>
                    <a:gd name="connsiteY8" fmla="*/ 56059 h 68450"/>
                    <a:gd name="connsiteX9" fmla="*/ 33338 w 60007"/>
                    <a:gd name="connsiteY9" fmla="*/ 68411 h 68450"/>
                    <a:gd name="connsiteX10" fmla="*/ 0 w 60007"/>
                    <a:gd name="connsiteY10" fmla="*/ 34205 h 68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0007" h="68450">
                      <a:moveTo>
                        <a:pt x="0" y="34205"/>
                      </a:moveTo>
                      <a:cubicBezTo>
                        <a:pt x="0" y="15202"/>
                        <a:pt x="14288" y="0"/>
                        <a:pt x="33338" y="0"/>
                      </a:cubicBezTo>
                      <a:cubicBezTo>
                        <a:pt x="45720" y="0"/>
                        <a:pt x="53340" y="4751"/>
                        <a:pt x="60007" y="11402"/>
                      </a:cubicBezTo>
                      <a:lnTo>
                        <a:pt x="53340" y="18053"/>
                      </a:lnTo>
                      <a:cubicBezTo>
                        <a:pt x="48577" y="12352"/>
                        <a:pt x="41910" y="8551"/>
                        <a:pt x="33338" y="8551"/>
                      </a:cubicBezTo>
                      <a:cubicBezTo>
                        <a:pt x="20002" y="8551"/>
                        <a:pt x="9525" y="19953"/>
                        <a:pt x="9525" y="34205"/>
                      </a:cubicBezTo>
                      <a:cubicBezTo>
                        <a:pt x="9525" y="48458"/>
                        <a:pt x="20002" y="59859"/>
                        <a:pt x="33338" y="59859"/>
                      </a:cubicBezTo>
                      <a:cubicBezTo>
                        <a:pt x="41910" y="59859"/>
                        <a:pt x="47625" y="55109"/>
                        <a:pt x="53340" y="50358"/>
                      </a:cubicBezTo>
                      <a:lnTo>
                        <a:pt x="60007" y="56059"/>
                      </a:lnTo>
                      <a:cubicBezTo>
                        <a:pt x="53340" y="63660"/>
                        <a:pt x="45720" y="68411"/>
                        <a:pt x="33338" y="68411"/>
                      </a:cubicBezTo>
                      <a:cubicBezTo>
                        <a:pt x="14288" y="69361"/>
                        <a:pt x="0" y="53208"/>
                        <a:pt x="0" y="34205"/>
                      </a:cubicBezTo>
                      <a:close/>
                    </a:path>
                  </a:pathLst>
                </a:custGeom>
                <a:solidFill>
                  <a:srgbClr val="30569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4" name="Полилиния 13">
                  <a:extLst>
                    <a:ext uri="{FF2B5EF4-FFF2-40B4-BE49-F238E27FC236}">
                      <a16:creationId xmlns="" xmlns:a16="http://schemas.microsoft.com/office/drawing/2014/main" id="{B2F95F89-680E-DA00-4284-527CFD3F538D}"/>
                    </a:ext>
                  </a:extLst>
                </p:cNvPr>
                <p:cNvSpPr/>
                <p:nvPr/>
              </p:nvSpPr>
              <p:spPr>
                <a:xfrm>
                  <a:off x="8267700" y="3308331"/>
                  <a:ext cx="60007" cy="65560"/>
                </a:xfrm>
                <a:custGeom>
                  <a:avLst/>
                  <a:gdLst>
                    <a:gd name="connsiteX0" fmla="*/ 952 w 60007"/>
                    <a:gd name="connsiteY0" fmla="*/ 0 h 65560"/>
                    <a:gd name="connsiteX1" fmla="*/ 10477 w 60007"/>
                    <a:gd name="connsiteY1" fmla="*/ 0 h 65560"/>
                    <a:gd name="connsiteX2" fmla="*/ 10477 w 60007"/>
                    <a:gd name="connsiteY2" fmla="*/ 38006 h 65560"/>
                    <a:gd name="connsiteX3" fmla="*/ 46673 w 60007"/>
                    <a:gd name="connsiteY3" fmla="*/ 0 h 65560"/>
                    <a:gd name="connsiteX4" fmla="*/ 59055 w 60007"/>
                    <a:gd name="connsiteY4" fmla="*/ 0 h 65560"/>
                    <a:gd name="connsiteX5" fmla="*/ 31432 w 60007"/>
                    <a:gd name="connsiteY5" fmla="*/ 28504 h 65560"/>
                    <a:gd name="connsiteX6" fmla="*/ 60007 w 60007"/>
                    <a:gd name="connsiteY6" fmla="*/ 65560 h 65560"/>
                    <a:gd name="connsiteX7" fmla="*/ 47625 w 60007"/>
                    <a:gd name="connsiteY7" fmla="*/ 65560 h 65560"/>
                    <a:gd name="connsiteX8" fmla="*/ 23813 w 60007"/>
                    <a:gd name="connsiteY8" fmla="*/ 35155 h 65560"/>
                    <a:gd name="connsiteX9" fmla="*/ 9525 w 60007"/>
                    <a:gd name="connsiteY9" fmla="*/ 49408 h 65560"/>
                    <a:gd name="connsiteX10" fmla="*/ 9525 w 60007"/>
                    <a:gd name="connsiteY10" fmla="*/ 65560 h 65560"/>
                    <a:gd name="connsiteX11" fmla="*/ 0 w 60007"/>
                    <a:gd name="connsiteY11" fmla="*/ 65560 h 65560"/>
                    <a:gd name="connsiteX12" fmla="*/ 0 w 60007"/>
                    <a:gd name="connsiteY12" fmla="*/ 0 h 65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0007" h="65560">
                      <a:moveTo>
                        <a:pt x="952" y="0"/>
                      </a:moveTo>
                      <a:lnTo>
                        <a:pt x="10477" y="0"/>
                      </a:lnTo>
                      <a:lnTo>
                        <a:pt x="10477" y="38006"/>
                      </a:lnTo>
                      <a:lnTo>
                        <a:pt x="46673" y="0"/>
                      </a:lnTo>
                      <a:lnTo>
                        <a:pt x="59055" y="0"/>
                      </a:lnTo>
                      <a:lnTo>
                        <a:pt x="31432" y="28504"/>
                      </a:lnTo>
                      <a:lnTo>
                        <a:pt x="60007" y="65560"/>
                      </a:lnTo>
                      <a:lnTo>
                        <a:pt x="47625" y="65560"/>
                      </a:lnTo>
                      <a:lnTo>
                        <a:pt x="23813" y="35155"/>
                      </a:lnTo>
                      <a:lnTo>
                        <a:pt x="9525" y="49408"/>
                      </a:lnTo>
                      <a:lnTo>
                        <a:pt x="9525" y="65560"/>
                      </a:lnTo>
                      <a:lnTo>
                        <a:pt x="0" y="655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0569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5" name="Полилиния 14">
                  <a:extLst>
                    <a:ext uri="{FF2B5EF4-FFF2-40B4-BE49-F238E27FC236}">
                      <a16:creationId xmlns="" xmlns:a16="http://schemas.microsoft.com/office/drawing/2014/main" id="{80990888-AD8E-8A5C-DE73-5A993119C14A}"/>
                    </a:ext>
                  </a:extLst>
                </p:cNvPr>
                <p:cNvSpPr/>
                <p:nvPr/>
              </p:nvSpPr>
              <p:spPr>
                <a:xfrm>
                  <a:off x="8340089" y="3308331"/>
                  <a:ext cx="57150" cy="65560"/>
                </a:xfrm>
                <a:custGeom>
                  <a:avLst/>
                  <a:gdLst>
                    <a:gd name="connsiteX0" fmla="*/ 953 w 57150"/>
                    <a:gd name="connsiteY0" fmla="*/ 0 h 65560"/>
                    <a:gd name="connsiteX1" fmla="*/ 32385 w 57150"/>
                    <a:gd name="connsiteY1" fmla="*/ 0 h 65560"/>
                    <a:gd name="connsiteX2" fmla="*/ 54293 w 57150"/>
                    <a:gd name="connsiteY2" fmla="*/ 16153 h 65560"/>
                    <a:gd name="connsiteX3" fmla="*/ 42863 w 57150"/>
                    <a:gd name="connsiteY3" fmla="*/ 31355 h 65560"/>
                    <a:gd name="connsiteX4" fmla="*/ 57150 w 57150"/>
                    <a:gd name="connsiteY4" fmla="*/ 47507 h 65560"/>
                    <a:gd name="connsiteX5" fmla="*/ 33338 w 57150"/>
                    <a:gd name="connsiteY5" fmla="*/ 65560 h 65560"/>
                    <a:gd name="connsiteX6" fmla="*/ 0 w 57150"/>
                    <a:gd name="connsiteY6" fmla="*/ 65560 h 65560"/>
                    <a:gd name="connsiteX7" fmla="*/ 0 w 57150"/>
                    <a:gd name="connsiteY7" fmla="*/ 0 h 65560"/>
                    <a:gd name="connsiteX8" fmla="*/ 30480 w 57150"/>
                    <a:gd name="connsiteY8" fmla="*/ 27554 h 65560"/>
                    <a:gd name="connsiteX9" fmla="*/ 43815 w 57150"/>
                    <a:gd name="connsiteY9" fmla="*/ 17103 h 65560"/>
                    <a:gd name="connsiteX10" fmla="*/ 30480 w 57150"/>
                    <a:gd name="connsiteY10" fmla="*/ 7601 h 65560"/>
                    <a:gd name="connsiteX11" fmla="*/ 9525 w 57150"/>
                    <a:gd name="connsiteY11" fmla="*/ 7601 h 65560"/>
                    <a:gd name="connsiteX12" fmla="*/ 9525 w 57150"/>
                    <a:gd name="connsiteY12" fmla="*/ 27554 h 65560"/>
                    <a:gd name="connsiteX13" fmla="*/ 30480 w 57150"/>
                    <a:gd name="connsiteY13" fmla="*/ 27554 h 65560"/>
                    <a:gd name="connsiteX14" fmla="*/ 32385 w 57150"/>
                    <a:gd name="connsiteY14" fmla="*/ 57009 h 65560"/>
                    <a:gd name="connsiteX15" fmla="*/ 47625 w 57150"/>
                    <a:gd name="connsiteY15" fmla="*/ 45607 h 65560"/>
                    <a:gd name="connsiteX16" fmla="*/ 31433 w 57150"/>
                    <a:gd name="connsiteY16" fmla="*/ 35155 h 65560"/>
                    <a:gd name="connsiteX17" fmla="*/ 10478 w 57150"/>
                    <a:gd name="connsiteY17" fmla="*/ 35155 h 65560"/>
                    <a:gd name="connsiteX18" fmla="*/ 10478 w 57150"/>
                    <a:gd name="connsiteY18" fmla="*/ 56059 h 65560"/>
                    <a:gd name="connsiteX19" fmla="*/ 32385 w 57150"/>
                    <a:gd name="connsiteY19" fmla="*/ 56059 h 65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7150" h="65560">
                      <a:moveTo>
                        <a:pt x="953" y="0"/>
                      </a:moveTo>
                      <a:lnTo>
                        <a:pt x="32385" y="0"/>
                      </a:lnTo>
                      <a:cubicBezTo>
                        <a:pt x="45720" y="0"/>
                        <a:pt x="54293" y="6651"/>
                        <a:pt x="54293" y="16153"/>
                      </a:cubicBezTo>
                      <a:cubicBezTo>
                        <a:pt x="54293" y="24704"/>
                        <a:pt x="48578" y="29455"/>
                        <a:pt x="42863" y="31355"/>
                      </a:cubicBezTo>
                      <a:cubicBezTo>
                        <a:pt x="50483" y="33255"/>
                        <a:pt x="57150" y="38006"/>
                        <a:pt x="57150" y="47507"/>
                      </a:cubicBezTo>
                      <a:cubicBezTo>
                        <a:pt x="57150" y="58909"/>
                        <a:pt x="47625" y="65560"/>
                        <a:pt x="33338" y="65560"/>
                      </a:cubicBezTo>
                      <a:lnTo>
                        <a:pt x="0" y="65560"/>
                      </a:lnTo>
                      <a:lnTo>
                        <a:pt x="0" y="0"/>
                      </a:lnTo>
                      <a:close/>
                      <a:moveTo>
                        <a:pt x="30480" y="27554"/>
                      </a:moveTo>
                      <a:cubicBezTo>
                        <a:pt x="38100" y="27554"/>
                        <a:pt x="43815" y="23754"/>
                        <a:pt x="43815" y="17103"/>
                      </a:cubicBezTo>
                      <a:cubicBezTo>
                        <a:pt x="43815" y="11402"/>
                        <a:pt x="39053" y="7601"/>
                        <a:pt x="30480" y="7601"/>
                      </a:cubicBezTo>
                      <a:lnTo>
                        <a:pt x="9525" y="7601"/>
                      </a:lnTo>
                      <a:lnTo>
                        <a:pt x="9525" y="27554"/>
                      </a:lnTo>
                      <a:lnTo>
                        <a:pt x="30480" y="27554"/>
                      </a:lnTo>
                      <a:close/>
                      <a:moveTo>
                        <a:pt x="32385" y="57009"/>
                      </a:moveTo>
                      <a:cubicBezTo>
                        <a:pt x="41910" y="57009"/>
                        <a:pt x="47625" y="53208"/>
                        <a:pt x="47625" y="45607"/>
                      </a:cubicBezTo>
                      <a:cubicBezTo>
                        <a:pt x="47625" y="38956"/>
                        <a:pt x="41910" y="35155"/>
                        <a:pt x="31433" y="35155"/>
                      </a:cubicBezTo>
                      <a:lnTo>
                        <a:pt x="10478" y="35155"/>
                      </a:lnTo>
                      <a:lnTo>
                        <a:pt x="10478" y="56059"/>
                      </a:lnTo>
                      <a:lnTo>
                        <a:pt x="32385" y="56059"/>
                      </a:lnTo>
                      <a:close/>
                    </a:path>
                  </a:pathLst>
                </a:custGeom>
                <a:solidFill>
                  <a:srgbClr val="30569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" name="Полилиния 15">
                  <a:extLst>
                    <a:ext uri="{FF2B5EF4-FFF2-40B4-BE49-F238E27FC236}">
                      <a16:creationId xmlns="" xmlns:a16="http://schemas.microsoft.com/office/drawing/2014/main" id="{61F3821C-EF1C-7291-5003-83810B410A2E}"/>
                    </a:ext>
                  </a:extLst>
                </p:cNvPr>
                <p:cNvSpPr/>
                <p:nvPr/>
              </p:nvSpPr>
              <p:spPr>
                <a:xfrm>
                  <a:off x="8410575" y="3307381"/>
                  <a:ext cx="58102" cy="68410"/>
                </a:xfrm>
                <a:custGeom>
                  <a:avLst/>
                  <a:gdLst>
                    <a:gd name="connsiteX0" fmla="*/ 0 w 58102"/>
                    <a:gd name="connsiteY0" fmla="*/ 47507 h 68410"/>
                    <a:gd name="connsiteX1" fmla="*/ 28575 w 58102"/>
                    <a:gd name="connsiteY1" fmla="*/ 25654 h 68410"/>
                    <a:gd name="connsiteX2" fmla="*/ 48577 w 58102"/>
                    <a:gd name="connsiteY2" fmla="*/ 28504 h 68410"/>
                    <a:gd name="connsiteX3" fmla="*/ 48577 w 58102"/>
                    <a:gd name="connsiteY3" fmla="*/ 26604 h 68410"/>
                    <a:gd name="connsiteX4" fmla="*/ 29527 w 58102"/>
                    <a:gd name="connsiteY4" fmla="*/ 8551 h 68410"/>
                    <a:gd name="connsiteX5" fmla="*/ 9525 w 58102"/>
                    <a:gd name="connsiteY5" fmla="*/ 13302 h 68410"/>
                    <a:gd name="connsiteX6" fmla="*/ 6668 w 58102"/>
                    <a:gd name="connsiteY6" fmla="*/ 5701 h 68410"/>
                    <a:gd name="connsiteX7" fmla="*/ 30480 w 58102"/>
                    <a:gd name="connsiteY7" fmla="*/ 0 h 68410"/>
                    <a:gd name="connsiteX8" fmla="*/ 51435 w 58102"/>
                    <a:gd name="connsiteY8" fmla="*/ 7601 h 68410"/>
                    <a:gd name="connsiteX9" fmla="*/ 58102 w 58102"/>
                    <a:gd name="connsiteY9" fmla="*/ 26604 h 68410"/>
                    <a:gd name="connsiteX10" fmla="*/ 58102 w 58102"/>
                    <a:gd name="connsiteY10" fmla="*/ 66510 h 68410"/>
                    <a:gd name="connsiteX11" fmla="*/ 48577 w 58102"/>
                    <a:gd name="connsiteY11" fmla="*/ 66510 h 68410"/>
                    <a:gd name="connsiteX12" fmla="*/ 48577 w 58102"/>
                    <a:gd name="connsiteY12" fmla="*/ 57009 h 68410"/>
                    <a:gd name="connsiteX13" fmla="*/ 24765 w 58102"/>
                    <a:gd name="connsiteY13" fmla="*/ 68411 h 68410"/>
                    <a:gd name="connsiteX14" fmla="*/ 0 w 58102"/>
                    <a:gd name="connsiteY14" fmla="*/ 47507 h 68410"/>
                    <a:gd name="connsiteX15" fmla="*/ 48577 w 58102"/>
                    <a:gd name="connsiteY15" fmla="*/ 41806 h 68410"/>
                    <a:gd name="connsiteX16" fmla="*/ 48577 w 58102"/>
                    <a:gd name="connsiteY16" fmla="*/ 36106 h 68410"/>
                    <a:gd name="connsiteX17" fmla="*/ 29527 w 58102"/>
                    <a:gd name="connsiteY17" fmla="*/ 33255 h 68410"/>
                    <a:gd name="connsiteX18" fmla="*/ 10477 w 58102"/>
                    <a:gd name="connsiteY18" fmla="*/ 46557 h 68410"/>
                    <a:gd name="connsiteX19" fmla="*/ 26670 w 58102"/>
                    <a:gd name="connsiteY19" fmla="*/ 59859 h 68410"/>
                    <a:gd name="connsiteX20" fmla="*/ 48577 w 58102"/>
                    <a:gd name="connsiteY20" fmla="*/ 41806 h 6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58102" h="68410">
                      <a:moveTo>
                        <a:pt x="0" y="47507"/>
                      </a:moveTo>
                      <a:cubicBezTo>
                        <a:pt x="0" y="33255"/>
                        <a:pt x="11430" y="25654"/>
                        <a:pt x="28575" y="25654"/>
                      </a:cubicBezTo>
                      <a:cubicBezTo>
                        <a:pt x="37148" y="25654"/>
                        <a:pt x="42863" y="26604"/>
                        <a:pt x="48577" y="28504"/>
                      </a:cubicBezTo>
                      <a:lnTo>
                        <a:pt x="48577" y="26604"/>
                      </a:lnTo>
                      <a:cubicBezTo>
                        <a:pt x="48577" y="15202"/>
                        <a:pt x="41910" y="8551"/>
                        <a:pt x="29527" y="8551"/>
                      </a:cubicBezTo>
                      <a:cubicBezTo>
                        <a:pt x="21907" y="8551"/>
                        <a:pt x="15240" y="10452"/>
                        <a:pt x="9525" y="13302"/>
                      </a:cubicBezTo>
                      <a:lnTo>
                        <a:pt x="6668" y="5701"/>
                      </a:lnTo>
                      <a:cubicBezTo>
                        <a:pt x="14288" y="2850"/>
                        <a:pt x="20955" y="0"/>
                        <a:pt x="30480" y="0"/>
                      </a:cubicBezTo>
                      <a:cubicBezTo>
                        <a:pt x="40005" y="0"/>
                        <a:pt x="46673" y="2850"/>
                        <a:pt x="51435" y="7601"/>
                      </a:cubicBezTo>
                      <a:cubicBezTo>
                        <a:pt x="56198" y="12352"/>
                        <a:pt x="58102" y="19003"/>
                        <a:pt x="58102" y="26604"/>
                      </a:cubicBezTo>
                      <a:lnTo>
                        <a:pt x="58102" y="66510"/>
                      </a:lnTo>
                      <a:lnTo>
                        <a:pt x="48577" y="66510"/>
                      </a:lnTo>
                      <a:lnTo>
                        <a:pt x="48577" y="57009"/>
                      </a:lnTo>
                      <a:cubicBezTo>
                        <a:pt x="43815" y="62710"/>
                        <a:pt x="36195" y="68411"/>
                        <a:pt x="24765" y="68411"/>
                      </a:cubicBezTo>
                      <a:cubicBezTo>
                        <a:pt x="12382" y="67461"/>
                        <a:pt x="0" y="60809"/>
                        <a:pt x="0" y="47507"/>
                      </a:cubicBezTo>
                      <a:close/>
                      <a:moveTo>
                        <a:pt x="48577" y="41806"/>
                      </a:moveTo>
                      <a:lnTo>
                        <a:pt x="48577" y="36106"/>
                      </a:lnTo>
                      <a:cubicBezTo>
                        <a:pt x="43815" y="35155"/>
                        <a:pt x="37148" y="33255"/>
                        <a:pt x="29527" y="33255"/>
                      </a:cubicBezTo>
                      <a:cubicBezTo>
                        <a:pt x="17145" y="33255"/>
                        <a:pt x="10477" y="38956"/>
                        <a:pt x="10477" y="46557"/>
                      </a:cubicBezTo>
                      <a:cubicBezTo>
                        <a:pt x="10477" y="55109"/>
                        <a:pt x="18098" y="59859"/>
                        <a:pt x="26670" y="59859"/>
                      </a:cubicBezTo>
                      <a:cubicBezTo>
                        <a:pt x="39052" y="59859"/>
                        <a:pt x="48577" y="52258"/>
                        <a:pt x="48577" y="41806"/>
                      </a:cubicBezTo>
                      <a:close/>
                    </a:path>
                  </a:pathLst>
                </a:custGeom>
                <a:solidFill>
                  <a:srgbClr val="30569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" name="Полилиния 16">
                  <a:extLst>
                    <a:ext uri="{FF2B5EF4-FFF2-40B4-BE49-F238E27FC236}">
                      <a16:creationId xmlns="" xmlns:a16="http://schemas.microsoft.com/office/drawing/2014/main" id="{9736748B-A806-F336-58F7-35F91DE999AA}"/>
                    </a:ext>
                  </a:extLst>
                </p:cNvPr>
                <p:cNvSpPr/>
                <p:nvPr/>
              </p:nvSpPr>
              <p:spPr>
                <a:xfrm>
                  <a:off x="8483917" y="3361539"/>
                  <a:ext cx="15239" cy="28504"/>
                </a:xfrm>
                <a:custGeom>
                  <a:avLst/>
                  <a:gdLst>
                    <a:gd name="connsiteX0" fmla="*/ 0 w 15239"/>
                    <a:gd name="connsiteY0" fmla="*/ 23754 h 28504"/>
                    <a:gd name="connsiteX1" fmla="*/ 8572 w 15239"/>
                    <a:gd name="connsiteY1" fmla="*/ 14252 h 28504"/>
                    <a:gd name="connsiteX2" fmla="*/ 8572 w 15239"/>
                    <a:gd name="connsiteY2" fmla="*/ 13302 h 28504"/>
                    <a:gd name="connsiteX3" fmla="*/ 3810 w 15239"/>
                    <a:gd name="connsiteY3" fmla="*/ 13302 h 28504"/>
                    <a:gd name="connsiteX4" fmla="*/ 3810 w 15239"/>
                    <a:gd name="connsiteY4" fmla="*/ 0 h 28504"/>
                    <a:gd name="connsiteX5" fmla="*/ 15240 w 15239"/>
                    <a:gd name="connsiteY5" fmla="*/ 0 h 28504"/>
                    <a:gd name="connsiteX6" fmla="*/ 15240 w 15239"/>
                    <a:gd name="connsiteY6" fmla="*/ 11402 h 28504"/>
                    <a:gd name="connsiteX7" fmla="*/ 952 w 15239"/>
                    <a:gd name="connsiteY7" fmla="*/ 28504 h 28504"/>
                    <a:gd name="connsiteX8" fmla="*/ 0 w 15239"/>
                    <a:gd name="connsiteY8" fmla="*/ 23754 h 28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239" h="28504">
                      <a:moveTo>
                        <a:pt x="0" y="23754"/>
                      </a:moveTo>
                      <a:cubicBezTo>
                        <a:pt x="5715" y="21853"/>
                        <a:pt x="8572" y="19003"/>
                        <a:pt x="8572" y="14252"/>
                      </a:cubicBezTo>
                      <a:lnTo>
                        <a:pt x="8572" y="13302"/>
                      </a:lnTo>
                      <a:lnTo>
                        <a:pt x="3810" y="13302"/>
                      </a:lnTo>
                      <a:lnTo>
                        <a:pt x="3810" y="0"/>
                      </a:lnTo>
                      <a:lnTo>
                        <a:pt x="15240" y="0"/>
                      </a:lnTo>
                      <a:lnTo>
                        <a:pt x="15240" y="11402"/>
                      </a:lnTo>
                      <a:cubicBezTo>
                        <a:pt x="15240" y="21853"/>
                        <a:pt x="10477" y="26604"/>
                        <a:pt x="952" y="28504"/>
                      </a:cubicBezTo>
                      <a:lnTo>
                        <a:pt x="0" y="23754"/>
                      </a:lnTo>
                      <a:close/>
                    </a:path>
                  </a:pathLst>
                </a:custGeom>
                <a:solidFill>
                  <a:srgbClr val="30569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8" name="Полилиния 17">
                  <a:extLst>
                    <a:ext uri="{FF2B5EF4-FFF2-40B4-BE49-F238E27FC236}">
                      <a16:creationId xmlns="" xmlns:a16="http://schemas.microsoft.com/office/drawing/2014/main" id="{05908834-0047-E8FC-82EF-72377A28A3A7}"/>
                    </a:ext>
                  </a:extLst>
                </p:cNvPr>
                <p:cNvSpPr/>
                <p:nvPr/>
              </p:nvSpPr>
              <p:spPr>
                <a:xfrm>
                  <a:off x="8550592" y="3282677"/>
                  <a:ext cx="29527" cy="89313"/>
                </a:xfrm>
                <a:custGeom>
                  <a:avLst/>
                  <a:gdLst>
                    <a:gd name="connsiteX0" fmla="*/ 20002 w 29527"/>
                    <a:gd name="connsiteY0" fmla="*/ 11402 h 89313"/>
                    <a:gd name="connsiteX1" fmla="*/ 2857 w 29527"/>
                    <a:gd name="connsiteY1" fmla="*/ 16153 h 89313"/>
                    <a:gd name="connsiteX2" fmla="*/ 0 w 29527"/>
                    <a:gd name="connsiteY2" fmla="*/ 7601 h 89313"/>
                    <a:gd name="connsiteX3" fmla="*/ 21907 w 29527"/>
                    <a:gd name="connsiteY3" fmla="*/ 0 h 89313"/>
                    <a:gd name="connsiteX4" fmla="*/ 29527 w 29527"/>
                    <a:gd name="connsiteY4" fmla="*/ 0 h 89313"/>
                    <a:gd name="connsiteX5" fmla="*/ 29527 w 29527"/>
                    <a:gd name="connsiteY5" fmla="*/ 89314 h 89313"/>
                    <a:gd name="connsiteX6" fmla="*/ 20002 w 29527"/>
                    <a:gd name="connsiteY6" fmla="*/ 89314 h 89313"/>
                    <a:gd name="connsiteX7" fmla="*/ 20002 w 29527"/>
                    <a:gd name="connsiteY7" fmla="*/ 11402 h 89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527" h="89313">
                      <a:moveTo>
                        <a:pt x="20002" y="11402"/>
                      </a:moveTo>
                      <a:lnTo>
                        <a:pt x="2857" y="16153"/>
                      </a:lnTo>
                      <a:lnTo>
                        <a:pt x="0" y="7601"/>
                      </a:lnTo>
                      <a:lnTo>
                        <a:pt x="21907" y="0"/>
                      </a:lnTo>
                      <a:lnTo>
                        <a:pt x="29527" y="0"/>
                      </a:lnTo>
                      <a:lnTo>
                        <a:pt x="29527" y="89314"/>
                      </a:lnTo>
                      <a:lnTo>
                        <a:pt x="20002" y="89314"/>
                      </a:lnTo>
                      <a:lnTo>
                        <a:pt x="20002" y="11402"/>
                      </a:lnTo>
                      <a:close/>
                    </a:path>
                  </a:pathLst>
                </a:custGeom>
                <a:solidFill>
                  <a:srgbClr val="30569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9" name="Полилиния 18">
                  <a:extLst>
                    <a:ext uri="{FF2B5EF4-FFF2-40B4-BE49-F238E27FC236}">
                      <a16:creationId xmlns="" xmlns:a16="http://schemas.microsoft.com/office/drawing/2014/main" id="{500A5F04-9BEC-E921-E7A3-497BEE6627CF}"/>
                    </a:ext>
                  </a:extLst>
                </p:cNvPr>
                <p:cNvSpPr/>
                <p:nvPr/>
              </p:nvSpPr>
              <p:spPr>
                <a:xfrm>
                  <a:off x="8600122" y="3283627"/>
                  <a:ext cx="62864" cy="90264"/>
                </a:xfrm>
                <a:custGeom>
                  <a:avLst/>
                  <a:gdLst>
                    <a:gd name="connsiteX0" fmla="*/ 0 w 62864"/>
                    <a:gd name="connsiteY0" fmla="*/ 82663 h 90264"/>
                    <a:gd name="connsiteX1" fmla="*/ 32385 w 62864"/>
                    <a:gd name="connsiteY1" fmla="*/ 54158 h 90264"/>
                    <a:gd name="connsiteX2" fmla="*/ 51435 w 62864"/>
                    <a:gd name="connsiteY2" fmla="*/ 26604 h 90264"/>
                    <a:gd name="connsiteX3" fmla="*/ 33338 w 62864"/>
                    <a:gd name="connsiteY3" fmla="*/ 9501 h 90264"/>
                    <a:gd name="connsiteX4" fmla="*/ 9525 w 62864"/>
                    <a:gd name="connsiteY4" fmla="*/ 24704 h 90264"/>
                    <a:gd name="connsiteX5" fmla="*/ 1905 w 62864"/>
                    <a:gd name="connsiteY5" fmla="*/ 19003 h 90264"/>
                    <a:gd name="connsiteX6" fmla="*/ 34290 w 62864"/>
                    <a:gd name="connsiteY6" fmla="*/ 0 h 90264"/>
                    <a:gd name="connsiteX7" fmla="*/ 61913 w 62864"/>
                    <a:gd name="connsiteY7" fmla="*/ 25654 h 90264"/>
                    <a:gd name="connsiteX8" fmla="*/ 39052 w 62864"/>
                    <a:gd name="connsiteY8" fmla="*/ 59859 h 90264"/>
                    <a:gd name="connsiteX9" fmla="*/ 15240 w 62864"/>
                    <a:gd name="connsiteY9" fmla="*/ 80763 h 90264"/>
                    <a:gd name="connsiteX10" fmla="*/ 62865 w 62864"/>
                    <a:gd name="connsiteY10" fmla="*/ 80763 h 90264"/>
                    <a:gd name="connsiteX11" fmla="*/ 62865 w 62864"/>
                    <a:gd name="connsiteY11" fmla="*/ 90264 h 90264"/>
                    <a:gd name="connsiteX12" fmla="*/ 952 w 62864"/>
                    <a:gd name="connsiteY12" fmla="*/ 90264 h 90264"/>
                    <a:gd name="connsiteX13" fmla="*/ 952 w 62864"/>
                    <a:gd name="connsiteY13" fmla="*/ 82663 h 90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2864" h="90264">
                      <a:moveTo>
                        <a:pt x="0" y="82663"/>
                      </a:moveTo>
                      <a:lnTo>
                        <a:pt x="32385" y="54158"/>
                      </a:lnTo>
                      <a:cubicBezTo>
                        <a:pt x="45720" y="41806"/>
                        <a:pt x="51435" y="35155"/>
                        <a:pt x="51435" y="26604"/>
                      </a:cubicBezTo>
                      <a:cubicBezTo>
                        <a:pt x="51435" y="16153"/>
                        <a:pt x="42863" y="9501"/>
                        <a:pt x="33338" y="9501"/>
                      </a:cubicBezTo>
                      <a:cubicBezTo>
                        <a:pt x="22860" y="9501"/>
                        <a:pt x="16192" y="15202"/>
                        <a:pt x="9525" y="24704"/>
                      </a:cubicBezTo>
                      <a:lnTo>
                        <a:pt x="1905" y="19003"/>
                      </a:lnTo>
                      <a:cubicBezTo>
                        <a:pt x="9525" y="6651"/>
                        <a:pt x="18097" y="0"/>
                        <a:pt x="34290" y="0"/>
                      </a:cubicBezTo>
                      <a:cubicBezTo>
                        <a:pt x="50482" y="0"/>
                        <a:pt x="61913" y="10452"/>
                        <a:pt x="61913" y="25654"/>
                      </a:cubicBezTo>
                      <a:cubicBezTo>
                        <a:pt x="61913" y="38956"/>
                        <a:pt x="55245" y="46557"/>
                        <a:pt x="39052" y="59859"/>
                      </a:cubicBezTo>
                      <a:lnTo>
                        <a:pt x="15240" y="80763"/>
                      </a:lnTo>
                      <a:lnTo>
                        <a:pt x="62865" y="80763"/>
                      </a:lnTo>
                      <a:lnTo>
                        <a:pt x="62865" y="90264"/>
                      </a:lnTo>
                      <a:lnTo>
                        <a:pt x="952" y="90264"/>
                      </a:lnTo>
                      <a:lnTo>
                        <a:pt x="952" y="82663"/>
                      </a:lnTo>
                      <a:close/>
                    </a:path>
                  </a:pathLst>
                </a:custGeom>
                <a:solidFill>
                  <a:srgbClr val="30569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0" name="Полилиния 19">
                  <a:extLst>
                    <a:ext uri="{FF2B5EF4-FFF2-40B4-BE49-F238E27FC236}">
                      <a16:creationId xmlns="" xmlns:a16="http://schemas.microsoft.com/office/drawing/2014/main" id="{41FE50AB-D6EF-DD52-762F-0703288F91CD}"/>
                    </a:ext>
                  </a:extLst>
                </p:cNvPr>
                <p:cNvSpPr/>
                <p:nvPr/>
              </p:nvSpPr>
              <p:spPr>
                <a:xfrm>
                  <a:off x="8678227" y="3331134"/>
                  <a:ext cx="50482" cy="9501"/>
                </a:xfrm>
                <a:custGeom>
                  <a:avLst/>
                  <a:gdLst>
                    <a:gd name="connsiteX0" fmla="*/ 0 w 50482"/>
                    <a:gd name="connsiteY0" fmla="*/ 0 h 9501"/>
                    <a:gd name="connsiteX1" fmla="*/ 50483 w 50482"/>
                    <a:gd name="connsiteY1" fmla="*/ 0 h 9501"/>
                    <a:gd name="connsiteX2" fmla="*/ 50483 w 50482"/>
                    <a:gd name="connsiteY2" fmla="*/ 9501 h 9501"/>
                    <a:gd name="connsiteX3" fmla="*/ 0 w 50482"/>
                    <a:gd name="connsiteY3" fmla="*/ 9501 h 9501"/>
                    <a:gd name="connsiteX4" fmla="*/ 0 w 50482"/>
                    <a:gd name="connsiteY4" fmla="*/ 0 h 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482" h="9501">
                      <a:moveTo>
                        <a:pt x="0" y="0"/>
                      </a:moveTo>
                      <a:lnTo>
                        <a:pt x="50483" y="0"/>
                      </a:lnTo>
                      <a:lnTo>
                        <a:pt x="50483" y="9501"/>
                      </a:lnTo>
                      <a:lnTo>
                        <a:pt x="0" y="95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0569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1" name="Полилиния 20">
                  <a:extLst>
                    <a:ext uri="{FF2B5EF4-FFF2-40B4-BE49-F238E27FC236}">
                      <a16:creationId xmlns="" xmlns:a16="http://schemas.microsoft.com/office/drawing/2014/main" id="{FF045B5C-5AED-E34B-C59E-08ABEBB3A47A}"/>
                    </a:ext>
                  </a:extLst>
                </p:cNvPr>
                <p:cNvSpPr/>
                <p:nvPr/>
              </p:nvSpPr>
              <p:spPr>
                <a:xfrm>
                  <a:off x="8736330" y="3282677"/>
                  <a:ext cx="29527" cy="89313"/>
                </a:xfrm>
                <a:custGeom>
                  <a:avLst/>
                  <a:gdLst>
                    <a:gd name="connsiteX0" fmla="*/ 20002 w 29527"/>
                    <a:gd name="connsiteY0" fmla="*/ 11402 h 89313"/>
                    <a:gd name="connsiteX1" fmla="*/ 2857 w 29527"/>
                    <a:gd name="connsiteY1" fmla="*/ 16153 h 89313"/>
                    <a:gd name="connsiteX2" fmla="*/ 0 w 29527"/>
                    <a:gd name="connsiteY2" fmla="*/ 7601 h 89313"/>
                    <a:gd name="connsiteX3" fmla="*/ 21907 w 29527"/>
                    <a:gd name="connsiteY3" fmla="*/ 0 h 89313"/>
                    <a:gd name="connsiteX4" fmla="*/ 29527 w 29527"/>
                    <a:gd name="connsiteY4" fmla="*/ 0 h 89313"/>
                    <a:gd name="connsiteX5" fmla="*/ 29527 w 29527"/>
                    <a:gd name="connsiteY5" fmla="*/ 89314 h 89313"/>
                    <a:gd name="connsiteX6" fmla="*/ 20002 w 29527"/>
                    <a:gd name="connsiteY6" fmla="*/ 89314 h 89313"/>
                    <a:gd name="connsiteX7" fmla="*/ 20002 w 29527"/>
                    <a:gd name="connsiteY7" fmla="*/ 11402 h 89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527" h="89313">
                      <a:moveTo>
                        <a:pt x="20002" y="11402"/>
                      </a:moveTo>
                      <a:lnTo>
                        <a:pt x="2857" y="16153"/>
                      </a:lnTo>
                      <a:lnTo>
                        <a:pt x="0" y="7601"/>
                      </a:lnTo>
                      <a:lnTo>
                        <a:pt x="21907" y="0"/>
                      </a:lnTo>
                      <a:lnTo>
                        <a:pt x="29527" y="0"/>
                      </a:lnTo>
                      <a:lnTo>
                        <a:pt x="29527" y="89314"/>
                      </a:lnTo>
                      <a:lnTo>
                        <a:pt x="20002" y="89314"/>
                      </a:lnTo>
                      <a:lnTo>
                        <a:pt x="20002" y="11402"/>
                      </a:lnTo>
                      <a:close/>
                    </a:path>
                  </a:pathLst>
                </a:custGeom>
                <a:solidFill>
                  <a:srgbClr val="30569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2" name="Полилиния 21">
                  <a:extLst>
                    <a:ext uri="{FF2B5EF4-FFF2-40B4-BE49-F238E27FC236}">
                      <a16:creationId xmlns="" xmlns:a16="http://schemas.microsoft.com/office/drawing/2014/main" id="{F6904530-9595-0362-11C9-47E48A6C8708}"/>
                    </a:ext>
                  </a:extLst>
                </p:cNvPr>
                <p:cNvSpPr/>
                <p:nvPr/>
              </p:nvSpPr>
              <p:spPr>
                <a:xfrm>
                  <a:off x="8785860" y="3285527"/>
                  <a:ext cx="63817" cy="91214"/>
                </a:xfrm>
                <a:custGeom>
                  <a:avLst/>
                  <a:gdLst>
                    <a:gd name="connsiteX0" fmla="*/ 0 w 63817"/>
                    <a:gd name="connsiteY0" fmla="*/ 74112 h 91214"/>
                    <a:gd name="connsiteX1" fmla="*/ 7620 w 63817"/>
                    <a:gd name="connsiteY1" fmla="*/ 67461 h 91214"/>
                    <a:gd name="connsiteX2" fmla="*/ 33338 w 63817"/>
                    <a:gd name="connsiteY2" fmla="*/ 80763 h 91214"/>
                    <a:gd name="connsiteX3" fmla="*/ 52388 w 63817"/>
                    <a:gd name="connsiteY3" fmla="*/ 63660 h 91214"/>
                    <a:gd name="connsiteX4" fmla="*/ 27622 w 63817"/>
                    <a:gd name="connsiteY4" fmla="*/ 46557 h 91214"/>
                    <a:gd name="connsiteX5" fmla="*/ 21907 w 63817"/>
                    <a:gd name="connsiteY5" fmla="*/ 46557 h 91214"/>
                    <a:gd name="connsiteX6" fmla="*/ 20002 w 63817"/>
                    <a:gd name="connsiteY6" fmla="*/ 40856 h 91214"/>
                    <a:gd name="connsiteX7" fmla="*/ 48577 w 63817"/>
                    <a:gd name="connsiteY7" fmla="*/ 9501 h 91214"/>
                    <a:gd name="connsiteX8" fmla="*/ 4763 w 63817"/>
                    <a:gd name="connsiteY8" fmla="*/ 9501 h 91214"/>
                    <a:gd name="connsiteX9" fmla="*/ 4763 w 63817"/>
                    <a:gd name="connsiteY9" fmla="*/ 0 h 91214"/>
                    <a:gd name="connsiteX10" fmla="*/ 61913 w 63817"/>
                    <a:gd name="connsiteY10" fmla="*/ 0 h 91214"/>
                    <a:gd name="connsiteX11" fmla="*/ 61913 w 63817"/>
                    <a:gd name="connsiteY11" fmla="*/ 7601 h 91214"/>
                    <a:gd name="connsiteX12" fmla="*/ 34290 w 63817"/>
                    <a:gd name="connsiteY12" fmla="*/ 38956 h 91214"/>
                    <a:gd name="connsiteX13" fmla="*/ 63817 w 63817"/>
                    <a:gd name="connsiteY13" fmla="*/ 64610 h 91214"/>
                    <a:gd name="connsiteX14" fmla="*/ 34290 w 63817"/>
                    <a:gd name="connsiteY14" fmla="*/ 91214 h 91214"/>
                    <a:gd name="connsiteX15" fmla="*/ 0 w 63817"/>
                    <a:gd name="connsiteY15" fmla="*/ 74112 h 91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3817" h="91214">
                      <a:moveTo>
                        <a:pt x="0" y="74112"/>
                      </a:moveTo>
                      <a:lnTo>
                        <a:pt x="7620" y="67461"/>
                      </a:lnTo>
                      <a:cubicBezTo>
                        <a:pt x="14288" y="76012"/>
                        <a:pt x="22860" y="80763"/>
                        <a:pt x="33338" y="80763"/>
                      </a:cubicBezTo>
                      <a:cubicBezTo>
                        <a:pt x="43815" y="80763"/>
                        <a:pt x="52388" y="74112"/>
                        <a:pt x="52388" y="63660"/>
                      </a:cubicBezTo>
                      <a:cubicBezTo>
                        <a:pt x="52388" y="52258"/>
                        <a:pt x="41910" y="46557"/>
                        <a:pt x="27622" y="46557"/>
                      </a:cubicBezTo>
                      <a:lnTo>
                        <a:pt x="21907" y="46557"/>
                      </a:lnTo>
                      <a:lnTo>
                        <a:pt x="20002" y="40856"/>
                      </a:lnTo>
                      <a:lnTo>
                        <a:pt x="48577" y="9501"/>
                      </a:lnTo>
                      <a:lnTo>
                        <a:pt x="4763" y="9501"/>
                      </a:lnTo>
                      <a:lnTo>
                        <a:pt x="4763" y="0"/>
                      </a:lnTo>
                      <a:lnTo>
                        <a:pt x="61913" y="0"/>
                      </a:lnTo>
                      <a:lnTo>
                        <a:pt x="61913" y="7601"/>
                      </a:lnTo>
                      <a:lnTo>
                        <a:pt x="34290" y="38956"/>
                      </a:lnTo>
                      <a:cubicBezTo>
                        <a:pt x="49530" y="39906"/>
                        <a:pt x="63817" y="47507"/>
                        <a:pt x="63817" y="64610"/>
                      </a:cubicBezTo>
                      <a:cubicBezTo>
                        <a:pt x="63817" y="80763"/>
                        <a:pt x="50482" y="91214"/>
                        <a:pt x="34290" y="91214"/>
                      </a:cubicBezTo>
                      <a:cubicBezTo>
                        <a:pt x="18097" y="90264"/>
                        <a:pt x="6667" y="83613"/>
                        <a:pt x="0" y="74112"/>
                      </a:cubicBezTo>
                      <a:close/>
                    </a:path>
                  </a:pathLst>
                </a:custGeom>
                <a:solidFill>
                  <a:srgbClr val="30569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3" name="Полилиния 22">
                  <a:extLst>
                    <a:ext uri="{FF2B5EF4-FFF2-40B4-BE49-F238E27FC236}">
                      <a16:creationId xmlns="" xmlns:a16="http://schemas.microsoft.com/office/drawing/2014/main" id="{31C15075-AE8A-5756-EE65-5E49534B5979}"/>
                    </a:ext>
                  </a:extLst>
                </p:cNvPr>
                <p:cNvSpPr/>
                <p:nvPr/>
              </p:nvSpPr>
              <p:spPr>
                <a:xfrm>
                  <a:off x="8866822" y="3360589"/>
                  <a:ext cx="11429" cy="13302"/>
                </a:xfrm>
                <a:custGeom>
                  <a:avLst/>
                  <a:gdLst>
                    <a:gd name="connsiteX0" fmla="*/ 0 w 11429"/>
                    <a:gd name="connsiteY0" fmla="*/ 0 h 13302"/>
                    <a:gd name="connsiteX1" fmla="*/ 11430 w 11429"/>
                    <a:gd name="connsiteY1" fmla="*/ 0 h 13302"/>
                    <a:gd name="connsiteX2" fmla="*/ 11430 w 11429"/>
                    <a:gd name="connsiteY2" fmla="*/ 13302 h 13302"/>
                    <a:gd name="connsiteX3" fmla="*/ 0 w 11429"/>
                    <a:gd name="connsiteY3" fmla="*/ 13302 h 13302"/>
                    <a:gd name="connsiteX4" fmla="*/ 0 w 11429"/>
                    <a:gd name="connsiteY4" fmla="*/ 0 h 13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29" h="13302">
                      <a:moveTo>
                        <a:pt x="0" y="0"/>
                      </a:moveTo>
                      <a:lnTo>
                        <a:pt x="11430" y="0"/>
                      </a:lnTo>
                      <a:lnTo>
                        <a:pt x="11430" y="13302"/>
                      </a:lnTo>
                      <a:lnTo>
                        <a:pt x="0" y="1330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0569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 23">
                  <a:extLst>
                    <a:ext uri="{FF2B5EF4-FFF2-40B4-BE49-F238E27FC236}">
                      <a16:creationId xmlns="" xmlns:a16="http://schemas.microsoft.com/office/drawing/2014/main" id="{339AECEB-67E2-7423-294C-329785B4E0C8}"/>
                    </a:ext>
                  </a:extLst>
                </p:cNvPr>
                <p:cNvSpPr/>
                <p:nvPr/>
              </p:nvSpPr>
              <p:spPr>
                <a:xfrm>
                  <a:off x="8894444" y="3283627"/>
                  <a:ext cx="75247" cy="91245"/>
                </a:xfrm>
                <a:custGeom>
                  <a:avLst/>
                  <a:gdLst>
                    <a:gd name="connsiteX0" fmla="*/ 0 w 75247"/>
                    <a:gd name="connsiteY0" fmla="*/ 45607 h 91245"/>
                    <a:gd name="connsiteX1" fmla="*/ 38100 w 75247"/>
                    <a:gd name="connsiteY1" fmla="*/ 0 h 91245"/>
                    <a:gd name="connsiteX2" fmla="*/ 75248 w 75247"/>
                    <a:gd name="connsiteY2" fmla="*/ 45607 h 91245"/>
                    <a:gd name="connsiteX3" fmla="*/ 37148 w 75247"/>
                    <a:gd name="connsiteY3" fmla="*/ 91214 h 91245"/>
                    <a:gd name="connsiteX4" fmla="*/ 0 w 75247"/>
                    <a:gd name="connsiteY4" fmla="*/ 45607 h 91245"/>
                    <a:gd name="connsiteX5" fmla="*/ 64770 w 75247"/>
                    <a:gd name="connsiteY5" fmla="*/ 45607 h 91245"/>
                    <a:gd name="connsiteX6" fmla="*/ 37148 w 75247"/>
                    <a:gd name="connsiteY6" fmla="*/ 8551 h 91245"/>
                    <a:gd name="connsiteX7" fmla="*/ 9525 w 75247"/>
                    <a:gd name="connsiteY7" fmla="*/ 45607 h 91245"/>
                    <a:gd name="connsiteX8" fmla="*/ 37148 w 75247"/>
                    <a:gd name="connsiteY8" fmla="*/ 82663 h 91245"/>
                    <a:gd name="connsiteX9" fmla="*/ 64770 w 75247"/>
                    <a:gd name="connsiteY9" fmla="*/ 45607 h 91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247" h="91245">
                      <a:moveTo>
                        <a:pt x="0" y="45607"/>
                      </a:moveTo>
                      <a:cubicBezTo>
                        <a:pt x="0" y="20903"/>
                        <a:pt x="15240" y="0"/>
                        <a:pt x="38100" y="0"/>
                      </a:cubicBezTo>
                      <a:cubicBezTo>
                        <a:pt x="60960" y="0"/>
                        <a:pt x="75248" y="20903"/>
                        <a:pt x="75248" y="45607"/>
                      </a:cubicBezTo>
                      <a:cubicBezTo>
                        <a:pt x="75248" y="70311"/>
                        <a:pt x="60007" y="91214"/>
                        <a:pt x="37148" y="91214"/>
                      </a:cubicBezTo>
                      <a:cubicBezTo>
                        <a:pt x="14288" y="92164"/>
                        <a:pt x="0" y="71261"/>
                        <a:pt x="0" y="45607"/>
                      </a:cubicBezTo>
                      <a:close/>
                      <a:moveTo>
                        <a:pt x="64770" y="45607"/>
                      </a:moveTo>
                      <a:cubicBezTo>
                        <a:pt x="64770" y="26604"/>
                        <a:pt x="54293" y="8551"/>
                        <a:pt x="37148" y="8551"/>
                      </a:cubicBezTo>
                      <a:cubicBezTo>
                        <a:pt x="20003" y="8551"/>
                        <a:pt x="9525" y="25654"/>
                        <a:pt x="9525" y="45607"/>
                      </a:cubicBezTo>
                      <a:cubicBezTo>
                        <a:pt x="9525" y="64610"/>
                        <a:pt x="20003" y="82663"/>
                        <a:pt x="37148" y="82663"/>
                      </a:cubicBezTo>
                      <a:cubicBezTo>
                        <a:pt x="54293" y="82663"/>
                        <a:pt x="64770" y="65560"/>
                        <a:pt x="64770" y="45607"/>
                      </a:cubicBezTo>
                      <a:close/>
                    </a:path>
                  </a:pathLst>
                </a:custGeom>
                <a:solidFill>
                  <a:srgbClr val="30569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 24">
                  <a:extLst>
                    <a:ext uri="{FF2B5EF4-FFF2-40B4-BE49-F238E27FC236}">
                      <a16:creationId xmlns="" xmlns:a16="http://schemas.microsoft.com/office/drawing/2014/main" id="{2787006F-0CA1-981B-2CA7-EEC38E3A465C}"/>
                    </a:ext>
                  </a:extLst>
                </p:cNvPr>
                <p:cNvSpPr/>
                <p:nvPr/>
              </p:nvSpPr>
              <p:spPr>
                <a:xfrm>
                  <a:off x="8984932" y="3283627"/>
                  <a:ext cx="66675" cy="92164"/>
                </a:xfrm>
                <a:custGeom>
                  <a:avLst/>
                  <a:gdLst>
                    <a:gd name="connsiteX0" fmla="*/ 2857 w 66675"/>
                    <a:gd name="connsiteY0" fmla="*/ 80763 h 92164"/>
                    <a:gd name="connsiteX1" fmla="*/ 8573 w 66675"/>
                    <a:gd name="connsiteY1" fmla="*/ 73161 h 92164"/>
                    <a:gd name="connsiteX2" fmla="*/ 30480 w 66675"/>
                    <a:gd name="connsiteY2" fmla="*/ 82663 h 92164"/>
                    <a:gd name="connsiteX3" fmla="*/ 57150 w 66675"/>
                    <a:gd name="connsiteY3" fmla="*/ 44657 h 92164"/>
                    <a:gd name="connsiteX4" fmla="*/ 57150 w 66675"/>
                    <a:gd name="connsiteY4" fmla="*/ 43707 h 92164"/>
                    <a:gd name="connsiteX5" fmla="*/ 31432 w 66675"/>
                    <a:gd name="connsiteY5" fmla="*/ 57959 h 92164"/>
                    <a:gd name="connsiteX6" fmla="*/ 0 w 66675"/>
                    <a:gd name="connsiteY6" fmla="*/ 30405 h 92164"/>
                    <a:gd name="connsiteX7" fmla="*/ 32385 w 66675"/>
                    <a:gd name="connsiteY7" fmla="*/ 0 h 92164"/>
                    <a:gd name="connsiteX8" fmla="*/ 66675 w 66675"/>
                    <a:gd name="connsiteY8" fmla="*/ 43707 h 92164"/>
                    <a:gd name="connsiteX9" fmla="*/ 29528 w 66675"/>
                    <a:gd name="connsiteY9" fmla="*/ 92164 h 92164"/>
                    <a:gd name="connsiteX10" fmla="*/ 2857 w 66675"/>
                    <a:gd name="connsiteY10" fmla="*/ 80763 h 92164"/>
                    <a:gd name="connsiteX11" fmla="*/ 55245 w 66675"/>
                    <a:gd name="connsiteY11" fmla="*/ 28504 h 92164"/>
                    <a:gd name="connsiteX12" fmla="*/ 32385 w 66675"/>
                    <a:gd name="connsiteY12" fmla="*/ 8551 h 92164"/>
                    <a:gd name="connsiteX13" fmla="*/ 11430 w 66675"/>
                    <a:gd name="connsiteY13" fmla="*/ 29455 h 92164"/>
                    <a:gd name="connsiteX14" fmla="*/ 33338 w 66675"/>
                    <a:gd name="connsiteY14" fmla="*/ 48458 h 92164"/>
                    <a:gd name="connsiteX15" fmla="*/ 55245 w 66675"/>
                    <a:gd name="connsiteY15" fmla="*/ 28504 h 9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6675" h="92164">
                      <a:moveTo>
                        <a:pt x="2857" y="80763"/>
                      </a:moveTo>
                      <a:lnTo>
                        <a:pt x="8573" y="73161"/>
                      </a:lnTo>
                      <a:cubicBezTo>
                        <a:pt x="16193" y="79812"/>
                        <a:pt x="22860" y="82663"/>
                        <a:pt x="30480" y="82663"/>
                      </a:cubicBezTo>
                      <a:cubicBezTo>
                        <a:pt x="46673" y="82663"/>
                        <a:pt x="57150" y="66510"/>
                        <a:pt x="57150" y="44657"/>
                      </a:cubicBezTo>
                      <a:lnTo>
                        <a:pt x="57150" y="43707"/>
                      </a:lnTo>
                      <a:cubicBezTo>
                        <a:pt x="52388" y="51308"/>
                        <a:pt x="43815" y="57959"/>
                        <a:pt x="31432" y="57959"/>
                      </a:cubicBezTo>
                      <a:cubicBezTo>
                        <a:pt x="13335" y="57959"/>
                        <a:pt x="0" y="46557"/>
                        <a:pt x="0" y="30405"/>
                      </a:cubicBezTo>
                      <a:cubicBezTo>
                        <a:pt x="0" y="13302"/>
                        <a:pt x="13335" y="0"/>
                        <a:pt x="32385" y="0"/>
                      </a:cubicBezTo>
                      <a:cubicBezTo>
                        <a:pt x="52388" y="0"/>
                        <a:pt x="66675" y="11402"/>
                        <a:pt x="66675" y="43707"/>
                      </a:cubicBezTo>
                      <a:cubicBezTo>
                        <a:pt x="66675" y="72211"/>
                        <a:pt x="51435" y="92164"/>
                        <a:pt x="29528" y="92164"/>
                      </a:cubicBezTo>
                      <a:cubicBezTo>
                        <a:pt x="18098" y="92164"/>
                        <a:pt x="10478" y="87414"/>
                        <a:pt x="2857" y="80763"/>
                      </a:cubicBezTo>
                      <a:close/>
                      <a:moveTo>
                        <a:pt x="55245" y="28504"/>
                      </a:moveTo>
                      <a:cubicBezTo>
                        <a:pt x="55245" y="17103"/>
                        <a:pt x="45720" y="8551"/>
                        <a:pt x="32385" y="8551"/>
                      </a:cubicBezTo>
                      <a:cubicBezTo>
                        <a:pt x="19050" y="8551"/>
                        <a:pt x="11430" y="18053"/>
                        <a:pt x="11430" y="29455"/>
                      </a:cubicBezTo>
                      <a:cubicBezTo>
                        <a:pt x="11430" y="40856"/>
                        <a:pt x="20003" y="48458"/>
                        <a:pt x="33338" y="48458"/>
                      </a:cubicBezTo>
                      <a:cubicBezTo>
                        <a:pt x="46673" y="49408"/>
                        <a:pt x="55245" y="38956"/>
                        <a:pt x="55245" y="28504"/>
                      </a:cubicBezTo>
                      <a:close/>
                    </a:path>
                  </a:pathLst>
                </a:custGeom>
                <a:solidFill>
                  <a:srgbClr val="30569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8" name="Рисунок 71">
            <a:extLst>
              <a:ext uri="{FF2B5EF4-FFF2-40B4-BE49-F238E27FC236}">
                <a16:creationId xmlns="" xmlns:a16="http://schemas.microsoft.com/office/drawing/2014/main" id="{230C88E1-1971-DEB7-7E99-132F4682FB6B}"/>
              </a:ext>
            </a:extLst>
          </p:cNvPr>
          <p:cNvGrpSpPr/>
          <p:nvPr userDrawn="1"/>
        </p:nvGrpSpPr>
        <p:grpSpPr>
          <a:xfrm>
            <a:off x="6667002" y="729980"/>
            <a:ext cx="1491705" cy="564397"/>
            <a:chOff x="5524146" y="3213100"/>
            <a:chExt cx="1146211" cy="433677"/>
          </a:xfrm>
        </p:grpSpPr>
        <p:grpSp>
          <p:nvGrpSpPr>
            <p:cNvPr id="29" name="Рисунок 71">
              <a:extLst>
                <a:ext uri="{FF2B5EF4-FFF2-40B4-BE49-F238E27FC236}">
                  <a16:creationId xmlns="" xmlns:a16="http://schemas.microsoft.com/office/drawing/2014/main" id="{9BEFB0DD-E1B2-E26F-8C3D-247089283E96}"/>
                </a:ext>
              </a:extLst>
            </p:cNvPr>
            <p:cNvGrpSpPr/>
            <p:nvPr/>
          </p:nvGrpSpPr>
          <p:grpSpPr>
            <a:xfrm>
              <a:off x="6032182" y="3357659"/>
              <a:ext cx="638175" cy="145497"/>
              <a:chOff x="6032182" y="3357659"/>
              <a:chExt cx="638175" cy="145497"/>
            </a:xfrm>
            <a:solidFill>
              <a:srgbClr val="2B2725"/>
            </a:solidFill>
          </p:grpSpPr>
          <p:sp>
            <p:nvSpPr>
              <p:cNvPr id="113" name="Полилиния 112">
                <a:extLst>
                  <a:ext uri="{FF2B5EF4-FFF2-40B4-BE49-F238E27FC236}">
                    <a16:creationId xmlns="" xmlns:a16="http://schemas.microsoft.com/office/drawing/2014/main" id="{EE8867C4-7A5E-BD56-5F60-0FA1C05942BB}"/>
                  </a:ext>
                </a:extLst>
              </p:cNvPr>
              <p:cNvSpPr/>
              <p:nvPr/>
            </p:nvSpPr>
            <p:spPr>
              <a:xfrm>
                <a:off x="6032182" y="3358597"/>
                <a:ext cx="53340" cy="52566"/>
              </a:xfrm>
              <a:custGeom>
                <a:avLst/>
                <a:gdLst>
                  <a:gd name="connsiteX0" fmla="*/ 8573 w 53340"/>
                  <a:gd name="connsiteY0" fmla="*/ 52567 h 52566"/>
                  <a:gd name="connsiteX1" fmla="*/ 0 w 53340"/>
                  <a:gd name="connsiteY1" fmla="*/ 52567 h 52566"/>
                  <a:gd name="connsiteX2" fmla="*/ 0 w 53340"/>
                  <a:gd name="connsiteY2" fmla="*/ 0 h 52566"/>
                  <a:gd name="connsiteX3" fmla="*/ 8573 w 53340"/>
                  <a:gd name="connsiteY3" fmla="*/ 0 h 52566"/>
                  <a:gd name="connsiteX4" fmla="*/ 26670 w 53340"/>
                  <a:gd name="connsiteY4" fmla="*/ 23467 h 52566"/>
                  <a:gd name="connsiteX5" fmla="*/ 44768 w 53340"/>
                  <a:gd name="connsiteY5" fmla="*/ 0 h 52566"/>
                  <a:gd name="connsiteX6" fmla="*/ 53340 w 53340"/>
                  <a:gd name="connsiteY6" fmla="*/ 0 h 52566"/>
                  <a:gd name="connsiteX7" fmla="*/ 53340 w 53340"/>
                  <a:gd name="connsiteY7" fmla="*/ 52567 h 52566"/>
                  <a:gd name="connsiteX8" fmla="*/ 44768 w 53340"/>
                  <a:gd name="connsiteY8" fmla="*/ 52567 h 52566"/>
                  <a:gd name="connsiteX9" fmla="*/ 44768 w 53340"/>
                  <a:gd name="connsiteY9" fmla="*/ 12203 h 52566"/>
                  <a:gd name="connsiteX10" fmla="*/ 29528 w 53340"/>
                  <a:gd name="connsiteY10" fmla="*/ 32854 h 52566"/>
                  <a:gd name="connsiteX11" fmla="*/ 24765 w 53340"/>
                  <a:gd name="connsiteY11" fmla="*/ 32854 h 52566"/>
                  <a:gd name="connsiteX12" fmla="*/ 9525 w 53340"/>
                  <a:gd name="connsiteY12" fmla="*/ 13142 h 52566"/>
                  <a:gd name="connsiteX13" fmla="*/ 9525 w 53340"/>
                  <a:gd name="connsiteY13" fmla="*/ 52567 h 52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340" h="52566">
                    <a:moveTo>
                      <a:pt x="8573" y="52567"/>
                    </a:moveTo>
                    <a:lnTo>
                      <a:pt x="0" y="52567"/>
                    </a:lnTo>
                    <a:lnTo>
                      <a:pt x="0" y="0"/>
                    </a:lnTo>
                    <a:lnTo>
                      <a:pt x="8573" y="0"/>
                    </a:lnTo>
                    <a:lnTo>
                      <a:pt x="26670" y="23467"/>
                    </a:lnTo>
                    <a:lnTo>
                      <a:pt x="44768" y="0"/>
                    </a:lnTo>
                    <a:lnTo>
                      <a:pt x="53340" y="0"/>
                    </a:lnTo>
                    <a:lnTo>
                      <a:pt x="53340" y="52567"/>
                    </a:lnTo>
                    <a:lnTo>
                      <a:pt x="44768" y="52567"/>
                    </a:lnTo>
                    <a:lnTo>
                      <a:pt x="44768" y="12203"/>
                    </a:lnTo>
                    <a:lnTo>
                      <a:pt x="29528" y="32854"/>
                    </a:lnTo>
                    <a:lnTo>
                      <a:pt x="24765" y="32854"/>
                    </a:lnTo>
                    <a:lnTo>
                      <a:pt x="9525" y="13142"/>
                    </a:lnTo>
                    <a:lnTo>
                      <a:pt x="9525" y="52567"/>
                    </a:lnTo>
                    <a:close/>
                  </a:path>
                </a:pathLst>
              </a:custGeom>
              <a:solidFill>
                <a:srgbClr val="2B27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4" name="Полилиния 113">
                <a:extLst>
                  <a:ext uri="{FF2B5EF4-FFF2-40B4-BE49-F238E27FC236}">
                    <a16:creationId xmlns="" xmlns:a16="http://schemas.microsoft.com/office/drawing/2014/main" id="{1A4FF6D2-8A2C-63CE-7C70-948FC1A1F07B}"/>
                  </a:ext>
                </a:extLst>
              </p:cNvPr>
              <p:cNvSpPr/>
              <p:nvPr/>
            </p:nvSpPr>
            <p:spPr>
              <a:xfrm>
                <a:off x="6099810" y="3358597"/>
                <a:ext cx="46672" cy="52566"/>
              </a:xfrm>
              <a:custGeom>
                <a:avLst/>
                <a:gdLst>
                  <a:gd name="connsiteX0" fmla="*/ 7620 w 46672"/>
                  <a:gd name="connsiteY0" fmla="*/ 52567 h 52566"/>
                  <a:gd name="connsiteX1" fmla="*/ 0 w 46672"/>
                  <a:gd name="connsiteY1" fmla="*/ 52567 h 52566"/>
                  <a:gd name="connsiteX2" fmla="*/ 0 w 46672"/>
                  <a:gd name="connsiteY2" fmla="*/ 0 h 52566"/>
                  <a:gd name="connsiteX3" fmla="*/ 8572 w 46672"/>
                  <a:gd name="connsiteY3" fmla="*/ 0 h 52566"/>
                  <a:gd name="connsiteX4" fmla="*/ 8572 w 46672"/>
                  <a:gd name="connsiteY4" fmla="*/ 38487 h 52566"/>
                  <a:gd name="connsiteX5" fmla="*/ 39052 w 46672"/>
                  <a:gd name="connsiteY5" fmla="*/ 0 h 52566"/>
                  <a:gd name="connsiteX6" fmla="*/ 46673 w 46672"/>
                  <a:gd name="connsiteY6" fmla="*/ 0 h 52566"/>
                  <a:gd name="connsiteX7" fmla="*/ 46673 w 46672"/>
                  <a:gd name="connsiteY7" fmla="*/ 52567 h 52566"/>
                  <a:gd name="connsiteX8" fmla="*/ 38100 w 46672"/>
                  <a:gd name="connsiteY8" fmla="*/ 52567 h 52566"/>
                  <a:gd name="connsiteX9" fmla="*/ 38100 w 46672"/>
                  <a:gd name="connsiteY9" fmla="*/ 14080 h 52566"/>
                  <a:gd name="connsiteX10" fmla="*/ 7620 w 46672"/>
                  <a:gd name="connsiteY10" fmla="*/ 52567 h 52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672" h="52566">
                    <a:moveTo>
                      <a:pt x="7620" y="52567"/>
                    </a:moveTo>
                    <a:lnTo>
                      <a:pt x="0" y="52567"/>
                    </a:lnTo>
                    <a:lnTo>
                      <a:pt x="0" y="0"/>
                    </a:lnTo>
                    <a:lnTo>
                      <a:pt x="8572" y="0"/>
                    </a:lnTo>
                    <a:lnTo>
                      <a:pt x="8572" y="38487"/>
                    </a:lnTo>
                    <a:lnTo>
                      <a:pt x="39052" y="0"/>
                    </a:lnTo>
                    <a:lnTo>
                      <a:pt x="46673" y="0"/>
                    </a:lnTo>
                    <a:lnTo>
                      <a:pt x="46673" y="52567"/>
                    </a:lnTo>
                    <a:lnTo>
                      <a:pt x="38100" y="52567"/>
                    </a:lnTo>
                    <a:lnTo>
                      <a:pt x="38100" y="14080"/>
                    </a:lnTo>
                    <a:lnTo>
                      <a:pt x="7620" y="52567"/>
                    </a:lnTo>
                    <a:close/>
                  </a:path>
                </a:pathLst>
              </a:custGeom>
              <a:solidFill>
                <a:srgbClr val="2B27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5" name="Полилиния 114">
                <a:extLst>
                  <a:ext uri="{FF2B5EF4-FFF2-40B4-BE49-F238E27FC236}">
                    <a16:creationId xmlns="" xmlns:a16="http://schemas.microsoft.com/office/drawing/2014/main" id="{27FAB883-CAF0-CE67-4BBC-01526D1BCA0A}"/>
                  </a:ext>
                </a:extLst>
              </p:cNvPr>
              <p:cNvSpPr/>
              <p:nvPr/>
            </p:nvSpPr>
            <p:spPr>
              <a:xfrm>
                <a:off x="6160770" y="3358597"/>
                <a:ext cx="45719" cy="52566"/>
              </a:xfrm>
              <a:custGeom>
                <a:avLst/>
                <a:gdLst>
                  <a:gd name="connsiteX0" fmla="*/ 8572 w 45719"/>
                  <a:gd name="connsiteY0" fmla="*/ 52567 h 52566"/>
                  <a:gd name="connsiteX1" fmla="*/ 0 w 45719"/>
                  <a:gd name="connsiteY1" fmla="*/ 52567 h 52566"/>
                  <a:gd name="connsiteX2" fmla="*/ 0 w 45719"/>
                  <a:gd name="connsiteY2" fmla="*/ 0 h 52566"/>
                  <a:gd name="connsiteX3" fmla="*/ 8572 w 45719"/>
                  <a:gd name="connsiteY3" fmla="*/ 0 h 52566"/>
                  <a:gd name="connsiteX4" fmla="*/ 8572 w 45719"/>
                  <a:gd name="connsiteY4" fmla="*/ 20651 h 52566"/>
                  <a:gd name="connsiteX5" fmla="*/ 37147 w 45719"/>
                  <a:gd name="connsiteY5" fmla="*/ 20651 h 52566"/>
                  <a:gd name="connsiteX6" fmla="*/ 37147 w 45719"/>
                  <a:gd name="connsiteY6" fmla="*/ 0 h 52566"/>
                  <a:gd name="connsiteX7" fmla="*/ 45720 w 45719"/>
                  <a:gd name="connsiteY7" fmla="*/ 0 h 52566"/>
                  <a:gd name="connsiteX8" fmla="*/ 45720 w 45719"/>
                  <a:gd name="connsiteY8" fmla="*/ 52567 h 52566"/>
                  <a:gd name="connsiteX9" fmla="*/ 37147 w 45719"/>
                  <a:gd name="connsiteY9" fmla="*/ 52567 h 52566"/>
                  <a:gd name="connsiteX10" fmla="*/ 37147 w 45719"/>
                  <a:gd name="connsiteY10" fmla="*/ 28161 h 52566"/>
                  <a:gd name="connsiteX11" fmla="*/ 8572 w 45719"/>
                  <a:gd name="connsiteY11" fmla="*/ 28161 h 52566"/>
                  <a:gd name="connsiteX12" fmla="*/ 8572 w 45719"/>
                  <a:gd name="connsiteY12" fmla="*/ 52567 h 52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719" h="52566">
                    <a:moveTo>
                      <a:pt x="8572" y="52567"/>
                    </a:moveTo>
                    <a:lnTo>
                      <a:pt x="0" y="52567"/>
                    </a:lnTo>
                    <a:lnTo>
                      <a:pt x="0" y="0"/>
                    </a:lnTo>
                    <a:lnTo>
                      <a:pt x="8572" y="0"/>
                    </a:lnTo>
                    <a:lnTo>
                      <a:pt x="8572" y="20651"/>
                    </a:lnTo>
                    <a:lnTo>
                      <a:pt x="37147" y="20651"/>
                    </a:lnTo>
                    <a:lnTo>
                      <a:pt x="37147" y="0"/>
                    </a:lnTo>
                    <a:lnTo>
                      <a:pt x="45720" y="0"/>
                    </a:lnTo>
                    <a:lnTo>
                      <a:pt x="45720" y="52567"/>
                    </a:lnTo>
                    <a:lnTo>
                      <a:pt x="37147" y="52567"/>
                    </a:lnTo>
                    <a:lnTo>
                      <a:pt x="37147" y="28161"/>
                    </a:lnTo>
                    <a:lnTo>
                      <a:pt x="8572" y="28161"/>
                    </a:lnTo>
                    <a:lnTo>
                      <a:pt x="8572" y="52567"/>
                    </a:lnTo>
                    <a:close/>
                  </a:path>
                </a:pathLst>
              </a:custGeom>
              <a:solidFill>
                <a:srgbClr val="2B27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6" name="Полилиния 115">
                <a:extLst>
                  <a:ext uri="{FF2B5EF4-FFF2-40B4-BE49-F238E27FC236}">
                    <a16:creationId xmlns="" xmlns:a16="http://schemas.microsoft.com/office/drawing/2014/main" id="{56E69921-261E-170F-4FC3-715772F105F3}"/>
                  </a:ext>
                </a:extLst>
              </p:cNvPr>
              <p:cNvSpPr/>
              <p:nvPr/>
            </p:nvSpPr>
            <p:spPr>
              <a:xfrm>
                <a:off x="6219825" y="3357659"/>
                <a:ext cx="55245" cy="54444"/>
              </a:xfrm>
              <a:custGeom>
                <a:avLst/>
                <a:gdLst>
                  <a:gd name="connsiteX0" fmla="*/ 47625 w 55245"/>
                  <a:gd name="connsiteY0" fmla="*/ 46935 h 54444"/>
                  <a:gd name="connsiteX1" fmla="*/ 27623 w 55245"/>
                  <a:gd name="connsiteY1" fmla="*/ 54444 h 54444"/>
                  <a:gd name="connsiteX2" fmla="*/ 7620 w 55245"/>
                  <a:gd name="connsiteY2" fmla="*/ 46935 h 54444"/>
                  <a:gd name="connsiteX3" fmla="*/ 0 w 55245"/>
                  <a:gd name="connsiteY3" fmla="*/ 27222 h 54444"/>
                  <a:gd name="connsiteX4" fmla="*/ 7620 w 55245"/>
                  <a:gd name="connsiteY4" fmla="*/ 7510 h 54444"/>
                  <a:gd name="connsiteX5" fmla="*/ 27623 w 55245"/>
                  <a:gd name="connsiteY5" fmla="*/ 0 h 54444"/>
                  <a:gd name="connsiteX6" fmla="*/ 47625 w 55245"/>
                  <a:gd name="connsiteY6" fmla="*/ 7510 h 54444"/>
                  <a:gd name="connsiteX7" fmla="*/ 55245 w 55245"/>
                  <a:gd name="connsiteY7" fmla="*/ 27222 h 54444"/>
                  <a:gd name="connsiteX8" fmla="*/ 47625 w 55245"/>
                  <a:gd name="connsiteY8" fmla="*/ 46935 h 54444"/>
                  <a:gd name="connsiteX9" fmla="*/ 13335 w 55245"/>
                  <a:gd name="connsiteY9" fmla="*/ 41303 h 54444"/>
                  <a:gd name="connsiteX10" fmla="*/ 26670 w 55245"/>
                  <a:gd name="connsiteY10" fmla="*/ 46935 h 54444"/>
                  <a:gd name="connsiteX11" fmla="*/ 40005 w 55245"/>
                  <a:gd name="connsiteY11" fmla="*/ 41303 h 54444"/>
                  <a:gd name="connsiteX12" fmla="*/ 45720 w 55245"/>
                  <a:gd name="connsiteY12" fmla="*/ 27222 h 54444"/>
                  <a:gd name="connsiteX13" fmla="*/ 40005 w 55245"/>
                  <a:gd name="connsiteY13" fmla="*/ 13142 h 54444"/>
                  <a:gd name="connsiteX14" fmla="*/ 26670 w 55245"/>
                  <a:gd name="connsiteY14" fmla="*/ 7510 h 54444"/>
                  <a:gd name="connsiteX15" fmla="*/ 13335 w 55245"/>
                  <a:gd name="connsiteY15" fmla="*/ 13142 h 54444"/>
                  <a:gd name="connsiteX16" fmla="*/ 7620 w 55245"/>
                  <a:gd name="connsiteY16" fmla="*/ 27222 h 54444"/>
                  <a:gd name="connsiteX17" fmla="*/ 13335 w 55245"/>
                  <a:gd name="connsiteY17" fmla="*/ 41303 h 54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245" h="54444">
                    <a:moveTo>
                      <a:pt x="47625" y="46935"/>
                    </a:moveTo>
                    <a:cubicBezTo>
                      <a:pt x="41910" y="52567"/>
                      <a:pt x="35242" y="54444"/>
                      <a:pt x="27623" y="54444"/>
                    </a:cubicBezTo>
                    <a:cubicBezTo>
                      <a:pt x="20002" y="54444"/>
                      <a:pt x="12383" y="51628"/>
                      <a:pt x="7620" y="46935"/>
                    </a:cubicBezTo>
                    <a:cubicBezTo>
                      <a:pt x="1905" y="41303"/>
                      <a:pt x="0" y="34732"/>
                      <a:pt x="0" y="27222"/>
                    </a:cubicBezTo>
                    <a:cubicBezTo>
                      <a:pt x="0" y="19713"/>
                      <a:pt x="2858" y="13142"/>
                      <a:pt x="7620" y="7510"/>
                    </a:cubicBezTo>
                    <a:cubicBezTo>
                      <a:pt x="13335" y="1877"/>
                      <a:pt x="20002" y="0"/>
                      <a:pt x="27623" y="0"/>
                    </a:cubicBezTo>
                    <a:cubicBezTo>
                      <a:pt x="35242" y="0"/>
                      <a:pt x="42863" y="2816"/>
                      <a:pt x="47625" y="7510"/>
                    </a:cubicBezTo>
                    <a:cubicBezTo>
                      <a:pt x="53340" y="13142"/>
                      <a:pt x="55245" y="18774"/>
                      <a:pt x="55245" y="27222"/>
                    </a:cubicBezTo>
                    <a:cubicBezTo>
                      <a:pt x="55245" y="34732"/>
                      <a:pt x="53340" y="41303"/>
                      <a:pt x="47625" y="46935"/>
                    </a:cubicBezTo>
                    <a:close/>
                    <a:moveTo>
                      <a:pt x="13335" y="41303"/>
                    </a:moveTo>
                    <a:cubicBezTo>
                      <a:pt x="17145" y="45057"/>
                      <a:pt x="21908" y="46935"/>
                      <a:pt x="26670" y="46935"/>
                    </a:cubicBezTo>
                    <a:cubicBezTo>
                      <a:pt x="32385" y="46935"/>
                      <a:pt x="37148" y="45057"/>
                      <a:pt x="40005" y="41303"/>
                    </a:cubicBezTo>
                    <a:cubicBezTo>
                      <a:pt x="43815" y="37548"/>
                      <a:pt x="45720" y="32854"/>
                      <a:pt x="45720" y="27222"/>
                    </a:cubicBezTo>
                    <a:cubicBezTo>
                      <a:pt x="45720" y="21590"/>
                      <a:pt x="43815" y="16897"/>
                      <a:pt x="40005" y="13142"/>
                    </a:cubicBezTo>
                    <a:cubicBezTo>
                      <a:pt x="36195" y="9387"/>
                      <a:pt x="31433" y="7510"/>
                      <a:pt x="26670" y="7510"/>
                    </a:cubicBezTo>
                    <a:cubicBezTo>
                      <a:pt x="20955" y="7510"/>
                      <a:pt x="16192" y="9387"/>
                      <a:pt x="13335" y="13142"/>
                    </a:cubicBezTo>
                    <a:cubicBezTo>
                      <a:pt x="9525" y="16897"/>
                      <a:pt x="7620" y="21590"/>
                      <a:pt x="7620" y="27222"/>
                    </a:cubicBezTo>
                    <a:cubicBezTo>
                      <a:pt x="7620" y="32854"/>
                      <a:pt x="9525" y="37548"/>
                      <a:pt x="13335" y="41303"/>
                    </a:cubicBezTo>
                    <a:close/>
                  </a:path>
                </a:pathLst>
              </a:custGeom>
              <a:solidFill>
                <a:srgbClr val="2B27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7" name="Полилиния 116">
                <a:extLst>
                  <a:ext uri="{FF2B5EF4-FFF2-40B4-BE49-F238E27FC236}">
                    <a16:creationId xmlns="" xmlns:a16="http://schemas.microsoft.com/office/drawing/2014/main" id="{A315D02B-09B8-209D-96C8-87F2746C2166}"/>
                  </a:ext>
                </a:extLst>
              </p:cNvPr>
              <p:cNvSpPr/>
              <p:nvPr/>
            </p:nvSpPr>
            <p:spPr>
              <a:xfrm>
                <a:off x="6286500" y="3358597"/>
                <a:ext cx="44767" cy="52566"/>
              </a:xfrm>
              <a:custGeom>
                <a:avLst/>
                <a:gdLst>
                  <a:gd name="connsiteX0" fmla="*/ 23813 w 44767"/>
                  <a:gd name="connsiteY0" fmla="*/ 52567 h 52566"/>
                  <a:gd name="connsiteX1" fmla="*/ 0 w 44767"/>
                  <a:gd name="connsiteY1" fmla="*/ 52567 h 52566"/>
                  <a:gd name="connsiteX2" fmla="*/ 0 w 44767"/>
                  <a:gd name="connsiteY2" fmla="*/ 0 h 52566"/>
                  <a:gd name="connsiteX3" fmla="*/ 39052 w 44767"/>
                  <a:gd name="connsiteY3" fmla="*/ 0 h 52566"/>
                  <a:gd name="connsiteX4" fmla="*/ 39052 w 44767"/>
                  <a:gd name="connsiteY4" fmla="*/ 7510 h 52566"/>
                  <a:gd name="connsiteX5" fmla="*/ 9525 w 44767"/>
                  <a:gd name="connsiteY5" fmla="*/ 7510 h 52566"/>
                  <a:gd name="connsiteX6" fmla="*/ 9525 w 44767"/>
                  <a:gd name="connsiteY6" fmla="*/ 18774 h 52566"/>
                  <a:gd name="connsiteX7" fmla="*/ 23813 w 44767"/>
                  <a:gd name="connsiteY7" fmla="*/ 18774 h 52566"/>
                  <a:gd name="connsiteX8" fmla="*/ 39052 w 44767"/>
                  <a:gd name="connsiteY8" fmla="*/ 23467 h 52566"/>
                  <a:gd name="connsiteX9" fmla="*/ 44767 w 44767"/>
                  <a:gd name="connsiteY9" fmla="*/ 35670 h 52566"/>
                  <a:gd name="connsiteX10" fmla="*/ 39052 w 44767"/>
                  <a:gd name="connsiteY10" fmla="*/ 47873 h 52566"/>
                  <a:gd name="connsiteX11" fmla="*/ 23813 w 44767"/>
                  <a:gd name="connsiteY11" fmla="*/ 52567 h 52566"/>
                  <a:gd name="connsiteX12" fmla="*/ 9525 w 44767"/>
                  <a:gd name="connsiteY12" fmla="*/ 26283 h 52566"/>
                  <a:gd name="connsiteX13" fmla="*/ 9525 w 44767"/>
                  <a:gd name="connsiteY13" fmla="*/ 45057 h 52566"/>
                  <a:gd name="connsiteX14" fmla="*/ 23813 w 44767"/>
                  <a:gd name="connsiteY14" fmla="*/ 45057 h 52566"/>
                  <a:gd name="connsiteX15" fmla="*/ 33338 w 44767"/>
                  <a:gd name="connsiteY15" fmla="*/ 42241 h 52566"/>
                  <a:gd name="connsiteX16" fmla="*/ 36195 w 44767"/>
                  <a:gd name="connsiteY16" fmla="*/ 35670 h 52566"/>
                  <a:gd name="connsiteX17" fmla="*/ 33338 w 44767"/>
                  <a:gd name="connsiteY17" fmla="*/ 29100 h 52566"/>
                  <a:gd name="connsiteX18" fmla="*/ 24765 w 44767"/>
                  <a:gd name="connsiteY18" fmla="*/ 26283 h 52566"/>
                  <a:gd name="connsiteX19" fmla="*/ 9525 w 44767"/>
                  <a:gd name="connsiteY19" fmla="*/ 26283 h 52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767" h="52566">
                    <a:moveTo>
                      <a:pt x="23813" y="52567"/>
                    </a:moveTo>
                    <a:lnTo>
                      <a:pt x="0" y="52567"/>
                    </a:lnTo>
                    <a:lnTo>
                      <a:pt x="0" y="0"/>
                    </a:lnTo>
                    <a:lnTo>
                      <a:pt x="39052" y="0"/>
                    </a:lnTo>
                    <a:lnTo>
                      <a:pt x="39052" y="7510"/>
                    </a:lnTo>
                    <a:lnTo>
                      <a:pt x="9525" y="7510"/>
                    </a:lnTo>
                    <a:lnTo>
                      <a:pt x="9525" y="18774"/>
                    </a:lnTo>
                    <a:lnTo>
                      <a:pt x="23813" y="18774"/>
                    </a:lnTo>
                    <a:cubicBezTo>
                      <a:pt x="30480" y="18774"/>
                      <a:pt x="35242" y="20651"/>
                      <a:pt x="39052" y="23467"/>
                    </a:cubicBezTo>
                    <a:cubicBezTo>
                      <a:pt x="42863" y="26283"/>
                      <a:pt x="44767" y="30977"/>
                      <a:pt x="44767" y="35670"/>
                    </a:cubicBezTo>
                    <a:cubicBezTo>
                      <a:pt x="44767" y="40364"/>
                      <a:pt x="42863" y="45057"/>
                      <a:pt x="39052" y="47873"/>
                    </a:cubicBezTo>
                    <a:cubicBezTo>
                      <a:pt x="35242" y="51628"/>
                      <a:pt x="30480" y="52567"/>
                      <a:pt x="23813" y="52567"/>
                    </a:cubicBezTo>
                    <a:close/>
                    <a:moveTo>
                      <a:pt x="9525" y="26283"/>
                    </a:moveTo>
                    <a:lnTo>
                      <a:pt x="9525" y="45057"/>
                    </a:lnTo>
                    <a:lnTo>
                      <a:pt x="23813" y="45057"/>
                    </a:lnTo>
                    <a:cubicBezTo>
                      <a:pt x="27623" y="45057"/>
                      <a:pt x="30480" y="44119"/>
                      <a:pt x="33338" y="42241"/>
                    </a:cubicBezTo>
                    <a:cubicBezTo>
                      <a:pt x="35242" y="40364"/>
                      <a:pt x="36195" y="38487"/>
                      <a:pt x="36195" y="35670"/>
                    </a:cubicBezTo>
                    <a:cubicBezTo>
                      <a:pt x="36195" y="32854"/>
                      <a:pt x="35242" y="30038"/>
                      <a:pt x="33338" y="29100"/>
                    </a:cubicBezTo>
                    <a:cubicBezTo>
                      <a:pt x="31433" y="27222"/>
                      <a:pt x="28575" y="26283"/>
                      <a:pt x="24765" y="26283"/>
                    </a:cubicBezTo>
                    <a:lnTo>
                      <a:pt x="9525" y="26283"/>
                    </a:lnTo>
                    <a:close/>
                  </a:path>
                </a:pathLst>
              </a:custGeom>
              <a:solidFill>
                <a:srgbClr val="2B27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8" name="Полилиния 117">
                <a:extLst>
                  <a:ext uri="{FF2B5EF4-FFF2-40B4-BE49-F238E27FC236}">
                    <a16:creationId xmlns="" xmlns:a16="http://schemas.microsoft.com/office/drawing/2014/main" id="{31800EEE-AFFC-3E57-A3A9-8BEBB8590B4D}"/>
                  </a:ext>
                </a:extLst>
              </p:cNvPr>
              <p:cNvSpPr/>
              <p:nvPr/>
            </p:nvSpPr>
            <p:spPr>
              <a:xfrm>
                <a:off x="6341745" y="3358597"/>
                <a:ext cx="41909" cy="52566"/>
              </a:xfrm>
              <a:custGeom>
                <a:avLst/>
                <a:gdLst>
                  <a:gd name="connsiteX0" fmla="*/ 8572 w 41909"/>
                  <a:gd name="connsiteY0" fmla="*/ 52567 h 52566"/>
                  <a:gd name="connsiteX1" fmla="*/ 0 w 41909"/>
                  <a:gd name="connsiteY1" fmla="*/ 52567 h 52566"/>
                  <a:gd name="connsiteX2" fmla="*/ 0 w 41909"/>
                  <a:gd name="connsiteY2" fmla="*/ 0 h 52566"/>
                  <a:gd name="connsiteX3" fmla="*/ 23813 w 41909"/>
                  <a:gd name="connsiteY3" fmla="*/ 0 h 52566"/>
                  <a:gd name="connsiteX4" fmla="*/ 37147 w 41909"/>
                  <a:gd name="connsiteY4" fmla="*/ 4693 h 52566"/>
                  <a:gd name="connsiteX5" fmla="*/ 41910 w 41909"/>
                  <a:gd name="connsiteY5" fmla="*/ 15958 h 52566"/>
                  <a:gd name="connsiteX6" fmla="*/ 37147 w 41909"/>
                  <a:gd name="connsiteY6" fmla="*/ 27222 h 52566"/>
                  <a:gd name="connsiteX7" fmla="*/ 23813 w 41909"/>
                  <a:gd name="connsiteY7" fmla="*/ 31916 h 52566"/>
                  <a:gd name="connsiteX8" fmla="*/ 8572 w 41909"/>
                  <a:gd name="connsiteY8" fmla="*/ 31916 h 52566"/>
                  <a:gd name="connsiteX9" fmla="*/ 8572 w 41909"/>
                  <a:gd name="connsiteY9" fmla="*/ 52567 h 52566"/>
                  <a:gd name="connsiteX10" fmla="*/ 8572 w 41909"/>
                  <a:gd name="connsiteY10" fmla="*/ 7510 h 52566"/>
                  <a:gd name="connsiteX11" fmla="*/ 8572 w 41909"/>
                  <a:gd name="connsiteY11" fmla="*/ 23467 h 52566"/>
                  <a:gd name="connsiteX12" fmla="*/ 22860 w 41909"/>
                  <a:gd name="connsiteY12" fmla="*/ 23467 h 52566"/>
                  <a:gd name="connsiteX13" fmla="*/ 30480 w 41909"/>
                  <a:gd name="connsiteY13" fmla="*/ 21590 h 52566"/>
                  <a:gd name="connsiteX14" fmla="*/ 33338 w 41909"/>
                  <a:gd name="connsiteY14" fmla="*/ 15958 h 52566"/>
                  <a:gd name="connsiteX15" fmla="*/ 30480 w 41909"/>
                  <a:gd name="connsiteY15" fmla="*/ 10326 h 52566"/>
                  <a:gd name="connsiteX16" fmla="*/ 22860 w 41909"/>
                  <a:gd name="connsiteY16" fmla="*/ 8448 h 52566"/>
                  <a:gd name="connsiteX17" fmla="*/ 8572 w 41909"/>
                  <a:gd name="connsiteY17" fmla="*/ 8448 h 52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909" h="52566">
                    <a:moveTo>
                      <a:pt x="8572" y="52567"/>
                    </a:moveTo>
                    <a:lnTo>
                      <a:pt x="0" y="52567"/>
                    </a:lnTo>
                    <a:lnTo>
                      <a:pt x="0" y="0"/>
                    </a:lnTo>
                    <a:lnTo>
                      <a:pt x="23813" y="0"/>
                    </a:lnTo>
                    <a:cubicBezTo>
                      <a:pt x="29527" y="0"/>
                      <a:pt x="34290" y="1877"/>
                      <a:pt x="37147" y="4693"/>
                    </a:cubicBezTo>
                    <a:cubicBezTo>
                      <a:pt x="40005" y="7510"/>
                      <a:pt x="41910" y="11264"/>
                      <a:pt x="41910" y="15958"/>
                    </a:cubicBezTo>
                    <a:cubicBezTo>
                      <a:pt x="41910" y="20651"/>
                      <a:pt x="40005" y="24406"/>
                      <a:pt x="37147" y="27222"/>
                    </a:cubicBezTo>
                    <a:cubicBezTo>
                      <a:pt x="34290" y="30038"/>
                      <a:pt x="29527" y="31916"/>
                      <a:pt x="23813" y="31916"/>
                    </a:cubicBezTo>
                    <a:lnTo>
                      <a:pt x="8572" y="31916"/>
                    </a:lnTo>
                    <a:lnTo>
                      <a:pt x="8572" y="52567"/>
                    </a:lnTo>
                    <a:close/>
                    <a:moveTo>
                      <a:pt x="8572" y="7510"/>
                    </a:moveTo>
                    <a:lnTo>
                      <a:pt x="8572" y="23467"/>
                    </a:lnTo>
                    <a:lnTo>
                      <a:pt x="22860" y="23467"/>
                    </a:lnTo>
                    <a:cubicBezTo>
                      <a:pt x="25717" y="23467"/>
                      <a:pt x="28575" y="22529"/>
                      <a:pt x="30480" y="21590"/>
                    </a:cubicBezTo>
                    <a:cubicBezTo>
                      <a:pt x="32385" y="20651"/>
                      <a:pt x="33338" y="17835"/>
                      <a:pt x="33338" y="15958"/>
                    </a:cubicBezTo>
                    <a:cubicBezTo>
                      <a:pt x="33338" y="14080"/>
                      <a:pt x="32385" y="11264"/>
                      <a:pt x="30480" y="10326"/>
                    </a:cubicBezTo>
                    <a:cubicBezTo>
                      <a:pt x="28575" y="9387"/>
                      <a:pt x="25717" y="8448"/>
                      <a:pt x="22860" y="8448"/>
                    </a:cubicBezTo>
                    <a:lnTo>
                      <a:pt x="8572" y="8448"/>
                    </a:lnTo>
                    <a:close/>
                  </a:path>
                </a:pathLst>
              </a:custGeom>
              <a:solidFill>
                <a:srgbClr val="2B27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9" name="Полилиния 118">
                <a:extLst>
                  <a:ext uri="{FF2B5EF4-FFF2-40B4-BE49-F238E27FC236}">
                    <a16:creationId xmlns="" xmlns:a16="http://schemas.microsoft.com/office/drawing/2014/main" id="{58710D3B-6C9A-26BC-3388-126229A10DCF}"/>
                  </a:ext>
                </a:extLst>
              </p:cNvPr>
              <p:cNvSpPr/>
              <p:nvPr/>
            </p:nvSpPr>
            <p:spPr>
              <a:xfrm>
                <a:off x="6394132" y="3358597"/>
                <a:ext cx="45719" cy="52566"/>
              </a:xfrm>
              <a:custGeom>
                <a:avLst/>
                <a:gdLst>
                  <a:gd name="connsiteX0" fmla="*/ 8572 w 45719"/>
                  <a:gd name="connsiteY0" fmla="*/ 52567 h 52566"/>
                  <a:gd name="connsiteX1" fmla="*/ 0 w 45719"/>
                  <a:gd name="connsiteY1" fmla="*/ 52567 h 52566"/>
                  <a:gd name="connsiteX2" fmla="*/ 0 w 45719"/>
                  <a:gd name="connsiteY2" fmla="*/ 0 h 52566"/>
                  <a:gd name="connsiteX3" fmla="*/ 8572 w 45719"/>
                  <a:gd name="connsiteY3" fmla="*/ 0 h 52566"/>
                  <a:gd name="connsiteX4" fmla="*/ 8572 w 45719"/>
                  <a:gd name="connsiteY4" fmla="*/ 20651 h 52566"/>
                  <a:gd name="connsiteX5" fmla="*/ 37147 w 45719"/>
                  <a:gd name="connsiteY5" fmla="*/ 20651 h 52566"/>
                  <a:gd name="connsiteX6" fmla="*/ 37147 w 45719"/>
                  <a:gd name="connsiteY6" fmla="*/ 0 h 52566"/>
                  <a:gd name="connsiteX7" fmla="*/ 45720 w 45719"/>
                  <a:gd name="connsiteY7" fmla="*/ 0 h 52566"/>
                  <a:gd name="connsiteX8" fmla="*/ 45720 w 45719"/>
                  <a:gd name="connsiteY8" fmla="*/ 52567 h 52566"/>
                  <a:gd name="connsiteX9" fmla="*/ 37147 w 45719"/>
                  <a:gd name="connsiteY9" fmla="*/ 52567 h 52566"/>
                  <a:gd name="connsiteX10" fmla="*/ 37147 w 45719"/>
                  <a:gd name="connsiteY10" fmla="*/ 28161 h 52566"/>
                  <a:gd name="connsiteX11" fmla="*/ 8572 w 45719"/>
                  <a:gd name="connsiteY11" fmla="*/ 28161 h 52566"/>
                  <a:gd name="connsiteX12" fmla="*/ 8572 w 45719"/>
                  <a:gd name="connsiteY12" fmla="*/ 52567 h 52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719" h="52566">
                    <a:moveTo>
                      <a:pt x="8572" y="52567"/>
                    </a:moveTo>
                    <a:lnTo>
                      <a:pt x="0" y="52567"/>
                    </a:lnTo>
                    <a:lnTo>
                      <a:pt x="0" y="0"/>
                    </a:lnTo>
                    <a:lnTo>
                      <a:pt x="8572" y="0"/>
                    </a:lnTo>
                    <a:lnTo>
                      <a:pt x="8572" y="20651"/>
                    </a:lnTo>
                    <a:lnTo>
                      <a:pt x="37147" y="20651"/>
                    </a:lnTo>
                    <a:lnTo>
                      <a:pt x="37147" y="0"/>
                    </a:lnTo>
                    <a:lnTo>
                      <a:pt x="45720" y="0"/>
                    </a:lnTo>
                    <a:lnTo>
                      <a:pt x="45720" y="52567"/>
                    </a:lnTo>
                    <a:lnTo>
                      <a:pt x="37147" y="52567"/>
                    </a:lnTo>
                    <a:lnTo>
                      <a:pt x="37147" y="28161"/>
                    </a:lnTo>
                    <a:lnTo>
                      <a:pt x="8572" y="28161"/>
                    </a:lnTo>
                    <a:lnTo>
                      <a:pt x="8572" y="52567"/>
                    </a:lnTo>
                    <a:close/>
                  </a:path>
                </a:pathLst>
              </a:custGeom>
              <a:solidFill>
                <a:srgbClr val="2B27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0" name="Полилиния 119">
                <a:extLst>
                  <a:ext uri="{FF2B5EF4-FFF2-40B4-BE49-F238E27FC236}">
                    <a16:creationId xmlns="" xmlns:a16="http://schemas.microsoft.com/office/drawing/2014/main" id="{6B5DD4F8-8261-44F4-AFEB-5C9987A8D768}"/>
                  </a:ext>
                </a:extLst>
              </p:cNvPr>
              <p:cNvSpPr/>
              <p:nvPr/>
            </p:nvSpPr>
            <p:spPr>
              <a:xfrm>
                <a:off x="6449377" y="3358597"/>
                <a:ext cx="56197" cy="52566"/>
              </a:xfrm>
              <a:custGeom>
                <a:avLst/>
                <a:gdLst>
                  <a:gd name="connsiteX0" fmla="*/ 9525 w 56197"/>
                  <a:gd name="connsiteY0" fmla="*/ 52567 h 52566"/>
                  <a:gd name="connsiteX1" fmla="*/ 0 w 56197"/>
                  <a:gd name="connsiteY1" fmla="*/ 52567 h 52566"/>
                  <a:gd name="connsiteX2" fmla="*/ 23813 w 56197"/>
                  <a:gd name="connsiteY2" fmla="*/ 0 h 52566"/>
                  <a:gd name="connsiteX3" fmla="*/ 32385 w 56197"/>
                  <a:gd name="connsiteY3" fmla="*/ 0 h 52566"/>
                  <a:gd name="connsiteX4" fmla="*/ 56198 w 56197"/>
                  <a:gd name="connsiteY4" fmla="*/ 52567 h 52566"/>
                  <a:gd name="connsiteX5" fmla="*/ 46673 w 56197"/>
                  <a:gd name="connsiteY5" fmla="*/ 52567 h 52566"/>
                  <a:gd name="connsiteX6" fmla="*/ 40958 w 56197"/>
                  <a:gd name="connsiteY6" fmla="*/ 39425 h 52566"/>
                  <a:gd name="connsiteX7" fmla="*/ 14288 w 56197"/>
                  <a:gd name="connsiteY7" fmla="*/ 39425 h 52566"/>
                  <a:gd name="connsiteX8" fmla="*/ 9525 w 56197"/>
                  <a:gd name="connsiteY8" fmla="*/ 52567 h 52566"/>
                  <a:gd name="connsiteX9" fmla="*/ 28575 w 56197"/>
                  <a:gd name="connsiteY9" fmla="*/ 10326 h 52566"/>
                  <a:gd name="connsiteX10" fmla="*/ 18098 w 56197"/>
                  <a:gd name="connsiteY10" fmla="*/ 31916 h 52566"/>
                  <a:gd name="connsiteX11" fmla="*/ 38100 w 56197"/>
                  <a:gd name="connsiteY11" fmla="*/ 31916 h 52566"/>
                  <a:gd name="connsiteX12" fmla="*/ 28575 w 56197"/>
                  <a:gd name="connsiteY12" fmla="*/ 10326 h 52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197" h="52566">
                    <a:moveTo>
                      <a:pt x="9525" y="52567"/>
                    </a:moveTo>
                    <a:lnTo>
                      <a:pt x="0" y="52567"/>
                    </a:lnTo>
                    <a:lnTo>
                      <a:pt x="23813" y="0"/>
                    </a:lnTo>
                    <a:lnTo>
                      <a:pt x="32385" y="0"/>
                    </a:lnTo>
                    <a:lnTo>
                      <a:pt x="56198" y="52567"/>
                    </a:lnTo>
                    <a:lnTo>
                      <a:pt x="46673" y="52567"/>
                    </a:lnTo>
                    <a:lnTo>
                      <a:pt x="40958" y="39425"/>
                    </a:lnTo>
                    <a:lnTo>
                      <a:pt x="14288" y="39425"/>
                    </a:lnTo>
                    <a:lnTo>
                      <a:pt x="9525" y="52567"/>
                    </a:lnTo>
                    <a:close/>
                    <a:moveTo>
                      <a:pt x="28575" y="10326"/>
                    </a:moveTo>
                    <a:lnTo>
                      <a:pt x="18098" y="31916"/>
                    </a:lnTo>
                    <a:lnTo>
                      <a:pt x="38100" y="31916"/>
                    </a:lnTo>
                    <a:lnTo>
                      <a:pt x="28575" y="10326"/>
                    </a:lnTo>
                    <a:close/>
                  </a:path>
                </a:pathLst>
              </a:custGeom>
              <a:solidFill>
                <a:srgbClr val="2B27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1" name="Полилиния 120">
                <a:extLst>
                  <a:ext uri="{FF2B5EF4-FFF2-40B4-BE49-F238E27FC236}">
                    <a16:creationId xmlns="" xmlns:a16="http://schemas.microsoft.com/office/drawing/2014/main" id="{BA2B4F96-FA73-8B89-D4E9-2757B17FCB27}"/>
                  </a:ext>
                </a:extLst>
              </p:cNvPr>
              <p:cNvSpPr/>
              <p:nvPr/>
            </p:nvSpPr>
            <p:spPr>
              <a:xfrm>
                <a:off x="6510337" y="3358597"/>
                <a:ext cx="48577" cy="53505"/>
              </a:xfrm>
              <a:custGeom>
                <a:avLst/>
                <a:gdLst>
                  <a:gd name="connsiteX0" fmla="*/ 12383 w 48577"/>
                  <a:gd name="connsiteY0" fmla="*/ 53506 h 53505"/>
                  <a:gd name="connsiteX1" fmla="*/ 4763 w 48577"/>
                  <a:gd name="connsiteY1" fmla="*/ 52567 h 53505"/>
                  <a:gd name="connsiteX2" fmla="*/ 4763 w 48577"/>
                  <a:gd name="connsiteY2" fmla="*/ 45057 h 53505"/>
                  <a:gd name="connsiteX3" fmla="*/ 11430 w 48577"/>
                  <a:gd name="connsiteY3" fmla="*/ 45996 h 53505"/>
                  <a:gd name="connsiteX4" fmla="*/ 17145 w 48577"/>
                  <a:gd name="connsiteY4" fmla="*/ 44119 h 53505"/>
                  <a:gd name="connsiteX5" fmla="*/ 21908 w 48577"/>
                  <a:gd name="connsiteY5" fmla="*/ 37548 h 53505"/>
                  <a:gd name="connsiteX6" fmla="*/ 0 w 48577"/>
                  <a:gd name="connsiteY6" fmla="*/ 0 h 53505"/>
                  <a:gd name="connsiteX7" fmla="*/ 9525 w 48577"/>
                  <a:gd name="connsiteY7" fmla="*/ 0 h 53505"/>
                  <a:gd name="connsiteX8" fmla="*/ 25717 w 48577"/>
                  <a:gd name="connsiteY8" fmla="*/ 28161 h 53505"/>
                  <a:gd name="connsiteX9" fmla="*/ 39052 w 48577"/>
                  <a:gd name="connsiteY9" fmla="*/ 0 h 53505"/>
                  <a:gd name="connsiteX10" fmla="*/ 48577 w 48577"/>
                  <a:gd name="connsiteY10" fmla="*/ 0 h 53505"/>
                  <a:gd name="connsiteX11" fmla="*/ 28575 w 48577"/>
                  <a:gd name="connsiteY11" fmla="*/ 41303 h 53505"/>
                  <a:gd name="connsiteX12" fmla="*/ 12383 w 48577"/>
                  <a:gd name="connsiteY12" fmla="*/ 53506 h 53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577" h="53505">
                    <a:moveTo>
                      <a:pt x="12383" y="53506"/>
                    </a:moveTo>
                    <a:cubicBezTo>
                      <a:pt x="8573" y="53506"/>
                      <a:pt x="6667" y="53506"/>
                      <a:pt x="4763" y="52567"/>
                    </a:cubicBezTo>
                    <a:lnTo>
                      <a:pt x="4763" y="45057"/>
                    </a:lnTo>
                    <a:cubicBezTo>
                      <a:pt x="6667" y="45996"/>
                      <a:pt x="8573" y="45996"/>
                      <a:pt x="11430" y="45996"/>
                    </a:cubicBezTo>
                    <a:cubicBezTo>
                      <a:pt x="13335" y="45996"/>
                      <a:pt x="15240" y="45057"/>
                      <a:pt x="17145" y="44119"/>
                    </a:cubicBezTo>
                    <a:cubicBezTo>
                      <a:pt x="19050" y="43180"/>
                      <a:pt x="20002" y="40364"/>
                      <a:pt x="21908" y="3754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25717" y="28161"/>
                    </a:lnTo>
                    <a:lnTo>
                      <a:pt x="39052" y="0"/>
                    </a:lnTo>
                    <a:lnTo>
                      <a:pt x="48577" y="0"/>
                    </a:lnTo>
                    <a:lnTo>
                      <a:pt x="28575" y="41303"/>
                    </a:lnTo>
                    <a:cubicBezTo>
                      <a:pt x="24765" y="49751"/>
                      <a:pt x="19050" y="53506"/>
                      <a:pt x="12383" y="53506"/>
                    </a:cubicBezTo>
                    <a:close/>
                  </a:path>
                </a:pathLst>
              </a:custGeom>
              <a:solidFill>
                <a:srgbClr val="2B27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2" name="Полилиния 121">
                <a:extLst>
                  <a:ext uri="{FF2B5EF4-FFF2-40B4-BE49-F238E27FC236}">
                    <a16:creationId xmlns="" xmlns:a16="http://schemas.microsoft.com/office/drawing/2014/main" id="{67E0611A-7224-871A-6411-6EA0FF8A4829}"/>
                  </a:ext>
                </a:extLst>
              </p:cNvPr>
              <p:cNvSpPr/>
              <p:nvPr/>
            </p:nvSpPr>
            <p:spPr>
              <a:xfrm>
                <a:off x="6568439" y="3358597"/>
                <a:ext cx="46672" cy="52566"/>
              </a:xfrm>
              <a:custGeom>
                <a:avLst/>
                <a:gdLst>
                  <a:gd name="connsiteX0" fmla="*/ 8573 w 46672"/>
                  <a:gd name="connsiteY0" fmla="*/ 52567 h 52566"/>
                  <a:gd name="connsiteX1" fmla="*/ 0 w 46672"/>
                  <a:gd name="connsiteY1" fmla="*/ 52567 h 52566"/>
                  <a:gd name="connsiteX2" fmla="*/ 0 w 46672"/>
                  <a:gd name="connsiteY2" fmla="*/ 0 h 52566"/>
                  <a:gd name="connsiteX3" fmla="*/ 8573 w 46672"/>
                  <a:gd name="connsiteY3" fmla="*/ 0 h 52566"/>
                  <a:gd name="connsiteX4" fmla="*/ 8573 w 46672"/>
                  <a:gd name="connsiteY4" fmla="*/ 21590 h 52566"/>
                  <a:gd name="connsiteX5" fmla="*/ 31433 w 46672"/>
                  <a:gd name="connsiteY5" fmla="*/ 0 h 52566"/>
                  <a:gd name="connsiteX6" fmla="*/ 42863 w 46672"/>
                  <a:gd name="connsiteY6" fmla="*/ 0 h 52566"/>
                  <a:gd name="connsiteX7" fmla="*/ 17145 w 46672"/>
                  <a:gd name="connsiteY7" fmla="*/ 24406 h 52566"/>
                  <a:gd name="connsiteX8" fmla="*/ 46673 w 46672"/>
                  <a:gd name="connsiteY8" fmla="*/ 52567 h 52566"/>
                  <a:gd name="connsiteX9" fmla="*/ 35243 w 46672"/>
                  <a:gd name="connsiteY9" fmla="*/ 52567 h 52566"/>
                  <a:gd name="connsiteX10" fmla="*/ 9525 w 46672"/>
                  <a:gd name="connsiteY10" fmla="*/ 27222 h 52566"/>
                  <a:gd name="connsiteX11" fmla="*/ 9525 w 46672"/>
                  <a:gd name="connsiteY11" fmla="*/ 52567 h 52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672" h="52566">
                    <a:moveTo>
                      <a:pt x="8573" y="52567"/>
                    </a:moveTo>
                    <a:lnTo>
                      <a:pt x="0" y="52567"/>
                    </a:lnTo>
                    <a:lnTo>
                      <a:pt x="0" y="0"/>
                    </a:lnTo>
                    <a:lnTo>
                      <a:pt x="8573" y="0"/>
                    </a:lnTo>
                    <a:lnTo>
                      <a:pt x="8573" y="21590"/>
                    </a:lnTo>
                    <a:lnTo>
                      <a:pt x="31433" y="0"/>
                    </a:lnTo>
                    <a:lnTo>
                      <a:pt x="42863" y="0"/>
                    </a:lnTo>
                    <a:lnTo>
                      <a:pt x="17145" y="24406"/>
                    </a:lnTo>
                    <a:lnTo>
                      <a:pt x="46673" y="52567"/>
                    </a:lnTo>
                    <a:lnTo>
                      <a:pt x="35243" y="52567"/>
                    </a:lnTo>
                    <a:lnTo>
                      <a:pt x="9525" y="27222"/>
                    </a:lnTo>
                    <a:lnTo>
                      <a:pt x="9525" y="52567"/>
                    </a:lnTo>
                    <a:close/>
                  </a:path>
                </a:pathLst>
              </a:custGeom>
              <a:solidFill>
                <a:srgbClr val="2B27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3" name="Полилиния 122">
                <a:extLst>
                  <a:ext uri="{FF2B5EF4-FFF2-40B4-BE49-F238E27FC236}">
                    <a16:creationId xmlns="" xmlns:a16="http://schemas.microsoft.com/office/drawing/2014/main" id="{FAD275F6-47CA-7AAA-D354-8AEFEA8C62E1}"/>
                  </a:ext>
                </a:extLst>
              </p:cNvPr>
              <p:cNvSpPr/>
              <p:nvPr/>
            </p:nvSpPr>
            <p:spPr>
              <a:xfrm>
                <a:off x="6623685" y="3358597"/>
                <a:ext cx="46672" cy="52566"/>
              </a:xfrm>
              <a:custGeom>
                <a:avLst/>
                <a:gdLst>
                  <a:gd name="connsiteX0" fmla="*/ 7620 w 46672"/>
                  <a:gd name="connsiteY0" fmla="*/ 52567 h 52566"/>
                  <a:gd name="connsiteX1" fmla="*/ 0 w 46672"/>
                  <a:gd name="connsiteY1" fmla="*/ 52567 h 52566"/>
                  <a:gd name="connsiteX2" fmla="*/ 0 w 46672"/>
                  <a:gd name="connsiteY2" fmla="*/ 0 h 52566"/>
                  <a:gd name="connsiteX3" fmla="*/ 8573 w 46672"/>
                  <a:gd name="connsiteY3" fmla="*/ 0 h 52566"/>
                  <a:gd name="connsiteX4" fmla="*/ 8573 w 46672"/>
                  <a:gd name="connsiteY4" fmla="*/ 38487 h 52566"/>
                  <a:gd name="connsiteX5" fmla="*/ 39052 w 46672"/>
                  <a:gd name="connsiteY5" fmla="*/ 0 h 52566"/>
                  <a:gd name="connsiteX6" fmla="*/ 46673 w 46672"/>
                  <a:gd name="connsiteY6" fmla="*/ 0 h 52566"/>
                  <a:gd name="connsiteX7" fmla="*/ 46673 w 46672"/>
                  <a:gd name="connsiteY7" fmla="*/ 52567 h 52566"/>
                  <a:gd name="connsiteX8" fmla="*/ 38100 w 46672"/>
                  <a:gd name="connsiteY8" fmla="*/ 52567 h 52566"/>
                  <a:gd name="connsiteX9" fmla="*/ 38100 w 46672"/>
                  <a:gd name="connsiteY9" fmla="*/ 14080 h 52566"/>
                  <a:gd name="connsiteX10" fmla="*/ 7620 w 46672"/>
                  <a:gd name="connsiteY10" fmla="*/ 52567 h 52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672" h="52566">
                    <a:moveTo>
                      <a:pt x="7620" y="52567"/>
                    </a:moveTo>
                    <a:lnTo>
                      <a:pt x="0" y="52567"/>
                    </a:lnTo>
                    <a:lnTo>
                      <a:pt x="0" y="0"/>
                    </a:lnTo>
                    <a:lnTo>
                      <a:pt x="8573" y="0"/>
                    </a:lnTo>
                    <a:lnTo>
                      <a:pt x="8573" y="38487"/>
                    </a:lnTo>
                    <a:lnTo>
                      <a:pt x="39052" y="0"/>
                    </a:lnTo>
                    <a:lnTo>
                      <a:pt x="46673" y="0"/>
                    </a:lnTo>
                    <a:lnTo>
                      <a:pt x="46673" y="52567"/>
                    </a:lnTo>
                    <a:lnTo>
                      <a:pt x="38100" y="52567"/>
                    </a:lnTo>
                    <a:lnTo>
                      <a:pt x="38100" y="14080"/>
                    </a:lnTo>
                    <a:lnTo>
                      <a:pt x="7620" y="52567"/>
                    </a:lnTo>
                    <a:close/>
                  </a:path>
                </a:pathLst>
              </a:custGeom>
              <a:solidFill>
                <a:srgbClr val="2B27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4" name="Полилиния 123">
                <a:extLst>
                  <a:ext uri="{FF2B5EF4-FFF2-40B4-BE49-F238E27FC236}">
                    <a16:creationId xmlns="" xmlns:a16="http://schemas.microsoft.com/office/drawing/2014/main" id="{2DAF98F8-D027-3356-F62C-E1617E4B52E1}"/>
                  </a:ext>
                </a:extLst>
              </p:cNvPr>
              <p:cNvSpPr/>
              <p:nvPr/>
            </p:nvSpPr>
            <p:spPr>
              <a:xfrm>
                <a:off x="6032182" y="3449651"/>
                <a:ext cx="41910" cy="52566"/>
              </a:xfrm>
              <a:custGeom>
                <a:avLst/>
                <a:gdLst>
                  <a:gd name="connsiteX0" fmla="*/ 8573 w 41910"/>
                  <a:gd name="connsiteY0" fmla="*/ 52567 h 52566"/>
                  <a:gd name="connsiteX1" fmla="*/ 0 w 41910"/>
                  <a:gd name="connsiteY1" fmla="*/ 52567 h 52566"/>
                  <a:gd name="connsiteX2" fmla="*/ 0 w 41910"/>
                  <a:gd name="connsiteY2" fmla="*/ 0 h 52566"/>
                  <a:gd name="connsiteX3" fmla="*/ 23813 w 41910"/>
                  <a:gd name="connsiteY3" fmla="*/ 0 h 52566"/>
                  <a:gd name="connsiteX4" fmla="*/ 37148 w 41910"/>
                  <a:gd name="connsiteY4" fmla="*/ 4693 h 52566"/>
                  <a:gd name="connsiteX5" fmla="*/ 41910 w 41910"/>
                  <a:gd name="connsiteY5" fmla="*/ 15958 h 52566"/>
                  <a:gd name="connsiteX6" fmla="*/ 37148 w 41910"/>
                  <a:gd name="connsiteY6" fmla="*/ 27222 h 52566"/>
                  <a:gd name="connsiteX7" fmla="*/ 23813 w 41910"/>
                  <a:gd name="connsiteY7" fmla="*/ 31916 h 52566"/>
                  <a:gd name="connsiteX8" fmla="*/ 8573 w 41910"/>
                  <a:gd name="connsiteY8" fmla="*/ 31916 h 52566"/>
                  <a:gd name="connsiteX9" fmla="*/ 8573 w 41910"/>
                  <a:gd name="connsiteY9" fmla="*/ 52567 h 52566"/>
                  <a:gd name="connsiteX10" fmla="*/ 8573 w 41910"/>
                  <a:gd name="connsiteY10" fmla="*/ 7510 h 52566"/>
                  <a:gd name="connsiteX11" fmla="*/ 8573 w 41910"/>
                  <a:gd name="connsiteY11" fmla="*/ 23467 h 52566"/>
                  <a:gd name="connsiteX12" fmla="*/ 22860 w 41910"/>
                  <a:gd name="connsiteY12" fmla="*/ 23467 h 52566"/>
                  <a:gd name="connsiteX13" fmla="*/ 30480 w 41910"/>
                  <a:gd name="connsiteY13" fmla="*/ 21590 h 52566"/>
                  <a:gd name="connsiteX14" fmla="*/ 33338 w 41910"/>
                  <a:gd name="connsiteY14" fmla="*/ 15958 h 52566"/>
                  <a:gd name="connsiteX15" fmla="*/ 30480 w 41910"/>
                  <a:gd name="connsiteY15" fmla="*/ 10326 h 52566"/>
                  <a:gd name="connsiteX16" fmla="*/ 22860 w 41910"/>
                  <a:gd name="connsiteY16" fmla="*/ 8448 h 52566"/>
                  <a:gd name="connsiteX17" fmla="*/ 8573 w 41910"/>
                  <a:gd name="connsiteY17" fmla="*/ 8448 h 52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910" h="52566">
                    <a:moveTo>
                      <a:pt x="8573" y="52567"/>
                    </a:moveTo>
                    <a:lnTo>
                      <a:pt x="0" y="52567"/>
                    </a:lnTo>
                    <a:lnTo>
                      <a:pt x="0" y="0"/>
                    </a:lnTo>
                    <a:lnTo>
                      <a:pt x="23813" y="0"/>
                    </a:lnTo>
                    <a:cubicBezTo>
                      <a:pt x="29528" y="0"/>
                      <a:pt x="34290" y="1877"/>
                      <a:pt x="37148" y="4693"/>
                    </a:cubicBezTo>
                    <a:cubicBezTo>
                      <a:pt x="40005" y="7510"/>
                      <a:pt x="41910" y="11264"/>
                      <a:pt x="41910" y="15958"/>
                    </a:cubicBezTo>
                    <a:cubicBezTo>
                      <a:pt x="41910" y="20651"/>
                      <a:pt x="40005" y="24406"/>
                      <a:pt x="37148" y="27222"/>
                    </a:cubicBezTo>
                    <a:cubicBezTo>
                      <a:pt x="34290" y="30038"/>
                      <a:pt x="29528" y="31916"/>
                      <a:pt x="23813" y="31916"/>
                    </a:cubicBezTo>
                    <a:lnTo>
                      <a:pt x="8573" y="31916"/>
                    </a:lnTo>
                    <a:lnTo>
                      <a:pt x="8573" y="52567"/>
                    </a:lnTo>
                    <a:close/>
                    <a:moveTo>
                      <a:pt x="8573" y="7510"/>
                    </a:moveTo>
                    <a:lnTo>
                      <a:pt x="8573" y="23467"/>
                    </a:lnTo>
                    <a:lnTo>
                      <a:pt x="22860" y="23467"/>
                    </a:lnTo>
                    <a:cubicBezTo>
                      <a:pt x="25718" y="23467"/>
                      <a:pt x="28575" y="22529"/>
                      <a:pt x="30480" y="21590"/>
                    </a:cubicBezTo>
                    <a:cubicBezTo>
                      <a:pt x="32385" y="20651"/>
                      <a:pt x="33338" y="17835"/>
                      <a:pt x="33338" y="15958"/>
                    </a:cubicBezTo>
                    <a:cubicBezTo>
                      <a:pt x="33338" y="14080"/>
                      <a:pt x="32385" y="11264"/>
                      <a:pt x="30480" y="10326"/>
                    </a:cubicBezTo>
                    <a:cubicBezTo>
                      <a:pt x="28575" y="9387"/>
                      <a:pt x="25718" y="8448"/>
                      <a:pt x="22860" y="8448"/>
                    </a:cubicBezTo>
                    <a:lnTo>
                      <a:pt x="8573" y="8448"/>
                    </a:lnTo>
                    <a:close/>
                  </a:path>
                </a:pathLst>
              </a:custGeom>
              <a:solidFill>
                <a:srgbClr val="2B27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5" name="Полилиния 124">
                <a:extLst>
                  <a:ext uri="{FF2B5EF4-FFF2-40B4-BE49-F238E27FC236}">
                    <a16:creationId xmlns="" xmlns:a16="http://schemas.microsoft.com/office/drawing/2014/main" id="{EBD20060-C1E6-126F-3F92-24D7DF40D56E}"/>
                  </a:ext>
                </a:extLst>
              </p:cNvPr>
              <p:cNvSpPr/>
              <p:nvPr/>
            </p:nvSpPr>
            <p:spPr>
              <a:xfrm>
                <a:off x="6084569" y="3448712"/>
                <a:ext cx="55244" cy="54444"/>
              </a:xfrm>
              <a:custGeom>
                <a:avLst/>
                <a:gdLst>
                  <a:gd name="connsiteX0" fmla="*/ 47625 w 55244"/>
                  <a:gd name="connsiteY0" fmla="*/ 46935 h 54444"/>
                  <a:gd name="connsiteX1" fmla="*/ 27623 w 55244"/>
                  <a:gd name="connsiteY1" fmla="*/ 54444 h 54444"/>
                  <a:gd name="connsiteX2" fmla="*/ 7620 w 55244"/>
                  <a:gd name="connsiteY2" fmla="*/ 46935 h 54444"/>
                  <a:gd name="connsiteX3" fmla="*/ 0 w 55244"/>
                  <a:gd name="connsiteY3" fmla="*/ 27222 h 54444"/>
                  <a:gd name="connsiteX4" fmla="*/ 7620 w 55244"/>
                  <a:gd name="connsiteY4" fmla="*/ 7510 h 54444"/>
                  <a:gd name="connsiteX5" fmla="*/ 27623 w 55244"/>
                  <a:gd name="connsiteY5" fmla="*/ 0 h 54444"/>
                  <a:gd name="connsiteX6" fmla="*/ 47625 w 55244"/>
                  <a:gd name="connsiteY6" fmla="*/ 7510 h 54444"/>
                  <a:gd name="connsiteX7" fmla="*/ 55245 w 55244"/>
                  <a:gd name="connsiteY7" fmla="*/ 27222 h 54444"/>
                  <a:gd name="connsiteX8" fmla="*/ 47625 w 55244"/>
                  <a:gd name="connsiteY8" fmla="*/ 46935 h 54444"/>
                  <a:gd name="connsiteX9" fmla="*/ 13335 w 55244"/>
                  <a:gd name="connsiteY9" fmla="*/ 41303 h 54444"/>
                  <a:gd name="connsiteX10" fmla="*/ 26670 w 55244"/>
                  <a:gd name="connsiteY10" fmla="*/ 46935 h 54444"/>
                  <a:gd name="connsiteX11" fmla="*/ 40005 w 55244"/>
                  <a:gd name="connsiteY11" fmla="*/ 41303 h 54444"/>
                  <a:gd name="connsiteX12" fmla="*/ 45720 w 55244"/>
                  <a:gd name="connsiteY12" fmla="*/ 27222 h 54444"/>
                  <a:gd name="connsiteX13" fmla="*/ 40005 w 55244"/>
                  <a:gd name="connsiteY13" fmla="*/ 13142 h 54444"/>
                  <a:gd name="connsiteX14" fmla="*/ 26670 w 55244"/>
                  <a:gd name="connsiteY14" fmla="*/ 7510 h 54444"/>
                  <a:gd name="connsiteX15" fmla="*/ 13335 w 55244"/>
                  <a:gd name="connsiteY15" fmla="*/ 13142 h 54444"/>
                  <a:gd name="connsiteX16" fmla="*/ 7620 w 55244"/>
                  <a:gd name="connsiteY16" fmla="*/ 27222 h 54444"/>
                  <a:gd name="connsiteX17" fmla="*/ 13335 w 55244"/>
                  <a:gd name="connsiteY17" fmla="*/ 41303 h 54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244" h="54444">
                    <a:moveTo>
                      <a:pt x="47625" y="46935"/>
                    </a:moveTo>
                    <a:cubicBezTo>
                      <a:pt x="41910" y="52567"/>
                      <a:pt x="35243" y="54444"/>
                      <a:pt x="27623" y="54444"/>
                    </a:cubicBezTo>
                    <a:cubicBezTo>
                      <a:pt x="20003" y="54444"/>
                      <a:pt x="12382" y="51628"/>
                      <a:pt x="7620" y="46935"/>
                    </a:cubicBezTo>
                    <a:cubicBezTo>
                      <a:pt x="1905" y="41303"/>
                      <a:pt x="0" y="34732"/>
                      <a:pt x="0" y="27222"/>
                    </a:cubicBezTo>
                    <a:cubicBezTo>
                      <a:pt x="0" y="19713"/>
                      <a:pt x="2857" y="13142"/>
                      <a:pt x="7620" y="7510"/>
                    </a:cubicBezTo>
                    <a:cubicBezTo>
                      <a:pt x="13335" y="1877"/>
                      <a:pt x="20003" y="0"/>
                      <a:pt x="27623" y="0"/>
                    </a:cubicBezTo>
                    <a:cubicBezTo>
                      <a:pt x="35243" y="0"/>
                      <a:pt x="42863" y="2816"/>
                      <a:pt x="47625" y="7510"/>
                    </a:cubicBezTo>
                    <a:cubicBezTo>
                      <a:pt x="53340" y="13142"/>
                      <a:pt x="55245" y="18774"/>
                      <a:pt x="55245" y="27222"/>
                    </a:cubicBezTo>
                    <a:cubicBezTo>
                      <a:pt x="55245" y="34732"/>
                      <a:pt x="52388" y="41303"/>
                      <a:pt x="47625" y="46935"/>
                    </a:cubicBezTo>
                    <a:close/>
                    <a:moveTo>
                      <a:pt x="13335" y="41303"/>
                    </a:moveTo>
                    <a:cubicBezTo>
                      <a:pt x="17145" y="45057"/>
                      <a:pt x="21907" y="46935"/>
                      <a:pt x="26670" y="46935"/>
                    </a:cubicBezTo>
                    <a:cubicBezTo>
                      <a:pt x="32385" y="46935"/>
                      <a:pt x="37148" y="45057"/>
                      <a:pt x="40005" y="41303"/>
                    </a:cubicBezTo>
                    <a:cubicBezTo>
                      <a:pt x="43815" y="37548"/>
                      <a:pt x="45720" y="32854"/>
                      <a:pt x="45720" y="27222"/>
                    </a:cubicBezTo>
                    <a:cubicBezTo>
                      <a:pt x="45720" y="21590"/>
                      <a:pt x="43815" y="16897"/>
                      <a:pt x="40005" y="13142"/>
                    </a:cubicBezTo>
                    <a:cubicBezTo>
                      <a:pt x="36195" y="9387"/>
                      <a:pt x="31432" y="7510"/>
                      <a:pt x="26670" y="7510"/>
                    </a:cubicBezTo>
                    <a:cubicBezTo>
                      <a:pt x="20955" y="7510"/>
                      <a:pt x="16193" y="9387"/>
                      <a:pt x="13335" y="13142"/>
                    </a:cubicBezTo>
                    <a:cubicBezTo>
                      <a:pt x="9525" y="16897"/>
                      <a:pt x="7620" y="21590"/>
                      <a:pt x="7620" y="27222"/>
                    </a:cubicBezTo>
                    <a:cubicBezTo>
                      <a:pt x="7620" y="32854"/>
                      <a:pt x="9525" y="37548"/>
                      <a:pt x="13335" y="41303"/>
                    </a:cubicBezTo>
                    <a:close/>
                  </a:path>
                </a:pathLst>
              </a:custGeom>
              <a:solidFill>
                <a:srgbClr val="2B27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6" name="Полилиния 125">
                <a:extLst>
                  <a:ext uri="{FF2B5EF4-FFF2-40B4-BE49-F238E27FC236}">
                    <a16:creationId xmlns="" xmlns:a16="http://schemas.microsoft.com/office/drawing/2014/main" id="{CC436E2A-9F05-4D5B-F40A-1E01E320FB7D}"/>
                  </a:ext>
                </a:extLst>
              </p:cNvPr>
              <p:cNvSpPr/>
              <p:nvPr/>
            </p:nvSpPr>
            <p:spPr>
              <a:xfrm>
                <a:off x="6149339" y="3448712"/>
                <a:ext cx="46672" cy="54444"/>
              </a:xfrm>
              <a:custGeom>
                <a:avLst/>
                <a:gdLst>
                  <a:gd name="connsiteX0" fmla="*/ 29527 w 46672"/>
                  <a:gd name="connsiteY0" fmla="*/ 54444 h 54444"/>
                  <a:gd name="connsiteX1" fmla="*/ 8573 w 46672"/>
                  <a:gd name="connsiteY1" fmla="*/ 46935 h 54444"/>
                  <a:gd name="connsiteX2" fmla="*/ 0 w 46672"/>
                  <a:gd name="connsiteY2" fmla="*/ 27222 h 54444"/>
                  <a:gd name="connsiteX3" fmla="*/ 8573 w 46672"/>
                  <a:gd name="connsiteY3" fmla="*/ 7510 h 54444"/>
                  <a:gd name="connsiteX4" fmla="*/ 29527 w 46672"/>
                  <a:gd name="connsiteY4" fmla="*/ 0 h 54444"/>
                  <a:gd name="connsiteX5" fmla="*/ 44768 w 46672"/>
                  <a:gd name="connsiteY5" fmla="*/ 3755 h 54444"/>
                  <a:gd name="connsiteX6" fmla="*/ 44768 w 46672"/>
                  <a:gd name="connsiteY6" fmla="*/ 12203 h 54444"/>
                  <a:gd name="connsiteX7" fmla="*/ 29527 w 46672"/>
                  <a:gd name="connsiteY7" fmla="*/ 8448 h 54444"/>
                  <a:gd name="connsiteX8" fmla="*/ 15240 w 46672"/>
                  <a:gd name="connsiteY8" fmla="*/ 14080 h 54444"/>
                  <a:gd name="connsiteX9" fmla="*/ 9525 w 46672"/>
                  <a:gd name="connsiteY9" fmla="*/ 28161 h 54444"/>
                  <a:gd name="connsiteX10" fmla="*/ 15240 w 46672"/>
                  <a:gd name="connsiteY10" fmla="*/ 42241 h 54444"/>
                  <a:gd name="connsiteX11" fmla="*/ 30480 w 46672"/>
                  <a:gd name="connsiteY11" fmla="*/ 47873 h 54444"/>
                  <a:gd name="connsiteX12" fmla="*/ 46673 w 46672"/>
                  <a:gd name="connsiteY12" fmla="*/ 43180 h 54444"/>
                  <a:gd name="connsiteX13" fmla="*/ 46673 w 46672"/>
                  <a:gd name="connsiteY13" fmla="*/ 51628 h 54444"/>
                  <a:gd name="connsiteX14" fmla="*/ 29527 w 46672"/>
                  <a:gd name="connsiteY14" fmla="*/ 54444 h 54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672" h="54444">
                    <a:moveTo>
                      <a:pt x="29527" y="54444"/>
                    </a:moveTo>
                    <a:cubicBezTo>
                      <a:pt x="20955" y="54444"/>
                      <a:pt x="14288" y="51628"/>
                      <a:pt x="8573" y="46935"/>
                    </a:cubicBezTo>
                    <a:cubicBezTo>
                      <a:pt x="2858" y="41303"/>
                      <a:pt x="0" y="35670"/>
                      <a:pt x="0" y="27222"/>
                    </a:cubicBezTo>
                    <a:cubicBezTo>
                      <a:pt x="0" y="19713"/>
                      <a:pt x="2858" y="13142"/>
                      <a:pt x="8573" y="7510"/>
                    </a:cubicBezTo>
                    <a:cubicBezTo>
                      <a:pt x="14288" y="1877"/>
                      <a:pt x="20955" y="0"/>
                      <a:pt x="29527" y="0"/>
                    </a:cubicBezTo>
                    <a:cubicBezTo>
                      <a:pt x="35243" y="0"/>
                      <a:pt x="40005" y="939"/>
                      <a:pt x="44768" y="3755"/>
                    </a:cubicBezTo>
                    <a:lnTo>
                      <a:pt x="44768" y="12203"/>
                    </a:lnTo>
                    <a:cubicBezTo>
                      <a:pt x="40005" y="9387"/>
                      <a:pt x="35243" y="8448"/>
                      <a:pt x="29527" y="8448"/>
                    </a:cubicBezTo>
                    <a:cubicBezTo>
                      <a:pt x="23813" y="8448"/>
                      <a:pt x="19050" y="10326"/>
                      <a:pt x="15240" y="14080"/>
                    </a:cubicBezTo>
                    <a:cubicBezTo>
                      <a:pt x="11430" y="17835"/>
                      <a:pt x="9525" y="22529"/>
                      <a:pt x="9525" y="28161"/>
                    </a:cubicBezTo>
                    <a:cubicBezTo>
                      <a:pt x="9525" y="33793"/>
                      <a:pt x="11430" y="38487"/>
                      <a:pt x="15240" y="42241"/>
                    </a:cubicBezTo>
                    <a:cubicBezTo>
                      <a:pt x="19050" y="45996"/>
                      <a:pt x="23813" y="47873"/>
                      <a:pt x="30480" y="47873"/>
                    </a:cubicBezTo>
                    <a:cubicBezTo>
                      <a:pt x="37148" y="47873"/>
                      <a:pt x="41910" y="45996"/>
                      <a:pt x="46673" y="43180"/>
                    </a:cubicBezTo>
                    <a:lnTo>
                      <a:pt x="46673" y="51628"/>
                    </a:lnTo>
                    <a:cubicBezTo>
                      <a:pt x="40958" y="53506"/>
                      <a:pt x="36195" y="54444"/>
                      <a:pt x="29527" y="54444"/>
                    </a:cubicBezTo>
                    <a:close/>
                  </a:path>
                </a:pathLst>
              </a:custGeom>
              <a:solidFill>
                <a:srgbClr val="2B27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7" name="Полилиния 126">
                <a:extLst>
                  <a:ext uri="{FF2B5EF4-FFF2-40B4-BE49-F238E27FC236}">
                    <a16:creationId xmlns="" xmlns:a16="http://schemas.microsoft.com/office/drawing/2014/main" id="{CB62145B-1E35-B856-9511-B5DB824B2F59}"/>
                  </a:ext>
                </a:extLst>
              </p:cNvPr>
              <p:cNvSpPr/>
              <p:nvPr/>
            </p:nvSpPr>
            <p:spPr>
              <a:xfrm>
                <a:off x="6202679" y="3448712"/>
                <a:ext cx="46672" cy="54444"/>
              </a:xfrm>
              <a:custGeom>
                <a:avLst/>
                <a:gdLst>
                  <a:gd name="connsiteX0" fmla="*/ 29528 w 46672"/>
                  <a:gd name="connsiteY0" fmla="*/ 54444 h 54444"/>
                  <a:gd name="connsiteX1" fmla="*/ 8573 w 46672"/>
                  <a:gd name="connsiteY1" fmla="*/ 46935 h 54444"/>
                  <a:gd name="connsiteX2" fmla="*/ 0 w 46672"/>
                  <a:gd name="connsiteY2" fmla="*/ 27222 h 54444"/>
                  <a:gd name="connsiteX3" fmla="*/ 8573 w 46672"/>
                  <a:gd name="connsiteY3" fmla="*/ 7510 h 54444"/>
                  <a:gd name="connsiteX4" fmla="*/ 29528 w 46672"/>
                  <a:gd name="connsiteY4" fmla="*/ 0 h 54444"/>
                  <a:gd name="connsiteX5" fmla="*/ 44768 w 46672"/>
                  <a:gd name="connsiteY5" fmla="*/ 3755 h 54444"/>
                  <a:gd name="connsiteX6" fmla="*/ 44768 w 46672"/>
                  <a:gd name="connsiteY6" fmla="*/ 12203 h 54444"/>
                  <a:gd name="connsiteX7" fmla="*/ 29528 w 46672"/>
                  <a:gd name="connsiteY7" fmla="*/ 8448 h 54444"/>
                  <a:gd name="connsiteX8" fmla="*/ 15240 w 46672"/>
                  <a:gd name="connsiteY8" fmla="*/ 14080 h 54444"/>
                  <a:gd name="connsiteX9" fmla="*/ 9525 w 46672"/>
                  <a:gd name="connsiteY9" fmla="*/ 28161 h 54444"/>
                  <a:gd name="connsiteX10" fmla="*/ 15240 w 46672"/>
                  <a:gd name="connsiteY10" fmla="*/ 42241 h 54444"/>
                  <a:gd name="connsiteX11" fmla="*/ 30480 w 46672"/>
                  <a:gd name="connsiteY11" fmla="*/ 47873 h 54444"/>
                  <a:gd name="connsiteX12" fmla="*/ 46673 w 46672"/>
                  <a:gd name="connsiteY12" fmla="*/ 43180 h 54444"/>
                  <a:gd name="connsiteX13" fmla="*/ 46673 w 46672"/>
                  <a:gd name="connsiteY13" fmla="*/ 51628 h 54444"/>
                  <a:gd name="connsiteX14" fmla="*/ 29528 w 46672"/>
                  <a:gd name="connsiteY14" fmla="*/ 54444 h 54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672" h="54444">
                    <a:moveTo>
                      <a:pt x="29528" y="54444"/>
                    </a:moveTo>
                    <a:cubicBezTo>
                      <a:pt x="20955" y="54444"/>
                      <a:pt x="14288" y="51628"/>
                      <a:pt x="8573" y="46935"/>
                    </a:cubicBezTo>
                    <a:cubicBezTo>
                      <a:pt x="2858" y="41303"/>
                      <a:pt x="0" y="35670"/>
                      <a:pt x="0" y="27222"/>
                    </a:cubicBezTo>
                    <a:cubicBezTo>
                      <a:pt x="0" y="19713"/>
                      <a:pt x="2858" y="13142"/>
                      <a:pt x="8573" y="7510"/>
                    </a:cubicBezTo>
                    <a:cubicBezTo>
                      <a:pt x="14288" y="1877"/>
                      <a:pt x="20955" y="0"/>
                      <a:pt x="29528" y="0"/>
                    </a:cubicBezTo>
                    <a:cubicBezTo>
                      <a:pt x="35243" y="0"/>
                      <a:pt x="40005" y="939"/>
                      <a:pt x="44768" y="3755"/>
                    </a:cubicBezTo>
                    <a:lnTo>
                      <a:pt x="44768" y="12203"/>
                    </a:lnTo>
                    <a:cubicBezTo>
                      <a:pt x="40005" y="9387"/>
                      <a:pt x="35243" y="8448"/>
                      <a:pt x="29528" y="8448"/>
                    </a:cubicBezTo>
                    <a:cubicBezTo>
                      <a:pt x="23813" y="8448"/>
                      <a:pt x="19050" y="10326"/>
                      <a:pt x="15240" y="14080"/>
                    </a:cubicBezTo>
                    <a:cubicBezTo>
                      <a:pt x="11430" y="17835"/>
                      <a:pt x="9525" y="22529"/>
                      <a:pt x="9525" y="28161"/>
                    </a:cubicBezTo>
                    <a:cubicBezTo>
                      <a:pt x="9525" y="33793"/>
                      <a:pt x="11430" y="38487"/>
                      <a:pt x="15240" y="42241"/>
                    </a:cubicBezTo>
                    <a:cubicBezTo>
                      <a:pt x="19050" y="45996"/>
                      <a:pt x="23813" y="47873"/>
                      <a:pt x="30480" y="47873"/>
                    </a:cubicBezTo>
                    <a:cubicBezTo>
                      <a:pt x="37148" y="47873"/>
                      <a:pt x="41910" y="45996"/>
                      <a:pt x="46673" y="43180"/>
                    </a:cubicBezTo>
                    <a:lnTo>
                      <a:pt x="46673" y="51628"/>
                    </a:lnTo>
                    <a:cubicBezTo>
                      <a:pt x="40958" y="53506"/>
                      <a:pt x="35243" y="54444"/>
                      <a:pt x="29528" y="54444"/>
                    </a:cubicBezTo>
                    <a:close/>
                  </a:path>
                </a:pathLst>
              </a:custGeom>
              <a:solidFill>
                <a:srgbClr val="2B27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8" name="Полилиния 127">
                <a:extLst>
                  <a:ext uri="{FF2B5EF4-FFF2-40B4-BE49-F238E27FC236}">
                    <a16:creationId xmlns="" xmlns:a16="http://schemas.microsoft.com/office/drawing/2014/main" id="{9A00CC22-D746-990F-F71F-9DAC9155FD52}"/>
                  </a:ext>
                </a:extLst>
              </p:cNvPr>
              <p:cNvSpPr/>
              <p:nvPr/>
            </p:nvSpPr>
            <p:spPr>
              <a:xfrm>
                <a:off x="6258877" y="3449651"/>
                <a:ext cx="46672" cy="52566"/>
              </a:xfrm>
              <a:custGeom>
                <a:avLst/>
                <a:gdLst>
                  <a:gd name="connsiteX0" fmla="*/ 7620 w 46672"/>
                  <a:gd name="connsiteY0" fmla="*/ 52567 h 52566"/>
                  <a:gd name="connsiteX1" fmla="*/ 0 w 46672"/>
                  <a:gd name="connsiteY1" fmla="*/ 52567 h 52566"/>
                  <a:gd name="connsiteX2" fmla="*/ 0 w 46672"/>
                  <a:gd name="connsiteY2" fmla="*/ 0 h 52566"/>
                  <a:gd name="connsiteX3" fmla="*/ 8573 w 46672"/>
                  <a:gd name="connsiteY3" fmla="*/ 0 h 52566"/>
                  <a:gd name="connsiteX4" fmla="*/ 8573 w 46672"/>
                  <a:gd name="connsiteY4" fmla="*/ 38487 h 52566"/>
                  <a:gd name="connsiteX5" fmla="*/ 39052 w 46672"/>
                  <a:gd name="connsiteY5" fmla="*/ 0 h 52566"/>
                  <a:gd name="connsiteX6" fmla="*/ 46673 w 46672"/>
                  <a:gd name="connsiteY6" fmla="*/ 0 h 52566"/>
                  <a:gd name="connsiteX7" fmla="*/ 46673 w 46672"/>
                  <a:gd name="connsiteY7" fmla="*/ 52567 h 52566"/>
                  <a:gd name="connsiteX8" fmla="*/ 38100 w 46672"/>
                  <a:gd name="connsiteY8" fmla="*/ 52567 h 52566"/>
                  <a:gd name="connsiteX9" fmla="*/ 38100 w 46672"/>
                  <a:gd name="connsiteY9" fmla="*/ 14080 h 52566"/>
                  <a:gd name="connsiteX10" fmla="*/ 7620 w 46672"/>
                  <a:gd name="connsiteY10" fmla="*/ 52567 h 52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672" h="52566">
                    <a:moveTo>
                      <a:pt x="7620" y="52567"/>
                    </a:moveTo>
                    <a:lnTo>
                      <a:pt x="0" y="52567"/>
                    </a:lnTo>
                    <a:lnTo>
                      <a:pt x="0" y="0"/>
                    </a:lnTo>
                    <a:lnTo>
                      <a:pt x="8573" y="0"/>
                    </a:lnTo>
                    <a:lnTo>
                      <a:pt x="8573" y="38487"/>
                    </a:lnTo>
                    <a:lnTo>
                      <a:pt x="39052" y="0"/>
                    </a:lnTo>
                    <a:lnTo>
                      <a:pt x="46673" y="0"/>
                    </a:lnTo>
                    <a:lnTo>
                      <a:pt x="46673" y="52567"/>
                    </a:lnTo>
                    <a:lnTo>
                      <a:pt x="38100" y="52567"/>
                    </a:lnTo>
                    <a:lnTo>
                      <a:pt x="38100" y="14080"/>
                    </a:lnTo>
                    <a:lnTo>
                      <a:pt x="7620" y="52567"/>
                    </a:lnTo>
                    <a:close/>
                  </a:path>
                </a:pathLst>
              </a:custGeom>
              <a:solidFill>
                <a:srgbClr val="2B27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9" name="Полилиния 128">
                <a:extLst>
                  <a:ext uri="{FF2B5EF4-FFF2-40B4-BE49-F238E27FC236}">
                    <a16:creationId xmlns="" xmlns:a16="http://schemas.microsoft.com/office/drawing/2014/main" id="{439EA48A-78D4-1E7A-90DF-E40CCAAA0DE3}"/>
                  </a:ext>
                </a:extLst>
              </p:cNvPr>
              <p:cNvSpPr/>
              <p:nvPr/>
            </p:nvSpPr>
            <p:spPr>
              <a:xfrm>
                <a:off x="6319837" y="3449651"/>
                <a:ext cx="46672" cy="52566"/>
              </a:xfrm>
              <a:custGeom>
                <a:avLst/>
                <a:gdLst>
                  <a:gd name="connsiteX0" fmla="*/ 7620 w 46672"/>
                  <a:gd name="connsiteY0" fmla="*/ 52567 h 52566"/>
                  <a:gd name="connsiteX1" fmla="*/ 0 w 46672"/>
                  <a:gd name="connsiteY1" fmla="*/ 52567 h 52566"/>
                  <a:gd name="connsiteX2" fmla="*/ 0 w 46672"/>
                  <a:gd name="connsiteY2" fmla="*/ 0 h 52566"/>
                  <a:gd name="connsiteX3" fmla="*/ 8573 w 46672"/>
                  <a:gd name="connsiteY3" fmla="*/ 0 h 52566"/>
                  <a:gd name="connsiteX4" fmla="*/ 8573 w 46672"/>
                  <a:gd name="connsiteY4" fmla="*/ 38487 h 52566"/>
                  <a:gd name="connsiteX5" fmla="*/ 39052 w 46672"/>
                  <a:gd name="connsiteY5" fmla="*/ 0 h 52566"/>
                  <a:gd name="connsiteX6" fmla="*/ 46673 w 46672"/>
                  <a:gd name="connsiteY6" fmla="*/ 0 h 52566"/>
                  <a:gd name="connsiteX7" fmla="*/ 46673 w 46672"/>
                  <a:gd name="connsiteY7" fmla="*/ 52567 h 52566"/>
                  <a:gd name="connsiteX8" fmla="*/ 38100 w 46672"/>
                  <a:gd name="connsiteY8" fmla="*/ 52567 h 52566"/>
                  <a:gd name="connsiteX9" fmla="*/ 38100 w 46672"/>
                  <a:gd name="connsiteY9" fmla="*/ 14080 h 52566"/>
                  <a:gd name="connsiteX10" fmla="*/ 7620 w 46672"/>
                  <a:gd name="connsiteY10" fmla="*/ 52567 h 52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672" h="52566">
                    <a:moveTo>
                      <a:pt x="7620" y="52567"/>
                    </a:moveTo>
                    <a:lnTo>
                      <a:pt x="0" y="52567"/>
                    </a:lnTo>
                    <a:lnTo>
                      <a:pt x="0" y="0"/>
                    </a:lnTo>
                    <a:lnTo>
                      <a:pt x="8573" y="0"/>
                    </a:lnTo>
                    <a:lnTo>
                      <a:pt x="8573" y="38487"/>
                    </a:lnTo>
                    <a:lnTo>
                      <a:pt x="39052" y="0"/>
                    </a:lnTo>
                    <a:lnTo>
                      <a:pt x="46673" y="0"/>
                    </a:lnTo>
                    <a:lnTo>
                      <a:pt x="46673" y="52567"/>
                    </a:lnTo>
                    <a:lnTo>
                      <a:pt x="38100" y="52567"/>
                    </a:lnTo>
                    <a:lnTo>
                      <a:pt x="38100" y="14080"/>
                    </a:lnTo>
                    <a:lnTo>
                      <a:pt x="7620" y="52567"/>
                    </a:lnTo>
                    <a:close/>
                  </a:path>
                </a:pathLst>
              </a:custGeom>
              <a:solidFill>
                <a:srgbClr val="2B27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0" name="Рисунок 71">
              <a:extLst>
                <a:ext uri="{FF2B5EF4-FFF2-40B4-BE49-F238E27FC236}">
                  <a16:creationId xmlns="" xmlns:a16="http://schemas.microsoft.com/office/drawing/2014/main" id="{22CD1DAA-BBAD-3E5A-6489-12A441DC04CF}"/>
                </a:ext>
              </a:extLst>
            </p:cNvPr>
            <p:cNvGrpSpPr/>
            <p:nvPr/>
          </p:nvGrpSpPr>
          <p:grpSpPr>
            <a:xfrm>
              <a:off x="5524146" y="3213100"/>
              <a:ext cx="395995" cy="433677"/>
              <a:chOff x="5524146" y="3213100"/>
              <a:chExt cx="395995" cy="433677"/>
            </a:xfrm>
            <a:solidFill>
              <a:srgbClr val="2C3570"/>
            </a:solidFill>
          </p:grpSpPr>
          <p:sp>
            <p:nvSpPr>
              <p:cNvPr id="31" name="Полилиния 30">
                <a:extLst>
                  <a:ext uri="{FF2B5EF4-FFF2-40B4-BE49-F238E27FC236}">
                    <a16:creationId xmlns="" xmlns:a16="http://schemas.microsoft.com/office/drawing/2014/main" id="{DD7F70D9-FDA1-6565-4661-3F532E5DD778}"/>
                  </a:ext>
                </a:extLst>
              </p:cNvPr>
              <p:cNvSpPr/>
              <p:nvPr/>
            </p:nvSpPr>
            <p:spPr>
              <a:xfrm>
                <a:off x="5832157" y="3536950"/>
                <a:ext cx="5715" cy="5632"/>
              </a:xfrm>
              <a:custGeom>
                <a:avLst/>
                <a:gdLst>
                  <a:gd name="connsiteX0" fmla="*/ 2857 w 5715"/>
                  <a:gd name="connsiteY0" fmla="*/ 0 h 5632"/>
                  <a:gd name="connsiteX1" fmla="*/ 0 w 5715"/>
                  <a:gd name="connsiteY1" fmla="*/ 2816 h 5632"/>
                  <a:gd name="connsiteX2" fmla="*/ 2857 w 5715"/>
                  <a:gd name="connsiteY2" fmla="*/ 5632 h 5632"/>
                  <a:gd name="connsiteX3" fmla="*/ 5715 w 5715"/>
                  <a:gd name="connsiteY3" fmla="*/ 2816 h 5632"/>
                  <a:gd name="connsiteX4" fmla="*/ 2857 w 5715"/>
                  <a:gd name="connsiteY4" fmla="*/ 0 h 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" h="5632">
                    <a:moveTo>
                      <a:pt x="2857" y="0"/>
                    </a:moveTo>
                    <a:cubicBezTo>
                      <a:pt x="1905" y="0"/>
                      <a:pt x="0" y="939"/>
                      <a:pt x="0" y="2816"/>
                    </a:cubicBezTo>
                    <a:cubicBezTo>
                      <a:pt x="0" y="3755"/>
                      <a:pt x="953" y="5632"/>
                      <a:pt x="2857" y="5632"/>
                    </a:cubicBezTo>
                    <a:cubicBezTo>
                      <a:pt x="3810" y="5632"/>
                      <a:pt x="5715" y="4693"/>
                      <a:pt x="5715" y="2816"/>
                    </a:cubicBezTo>
                    <a:cubicBezTo>
                      <a:pt x="4763" y="1877"/>
                      <a:pt x="3810" y="0"/>
                      <a:pt x="2857" y="0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="" xmlns:a16="http://schemas.microsoft.com/office/drawing/2014/main" id="{932E6D2B-6C5F-60C6-5F1E-256939B02267}"/>
                  </a:ext>
                </a:extLst>
              </p:cNvPr>
              <p:cNvSpPr/>
              <p:nvPr/>
            </p:nvSpPr>
            <p:spPr>
              <a:xfrm>
                <a:off x="5842635" y="3556662"/>
                <a:ext cx="5714" cy="5632"/>
              </a:xfrm>
              <a:custGeom>
                <a:avLst/>
                <a:gdLst>
                  <a:gd name="connsiteX0" fmla="*/ 0 w 5714"/>
                  <a:gd name="connsiteY0" fmla="*/ 2816 h 5632"/>
                  <a:gd name="connsiteX1" fmla="*/ 0 w 5714"/>
                  <a:gd name="connsiteY1" fmla="*/ 2816 h 5632"/>
                  <a:gd name="connsiteX2" fmla="*/ 2857 w 5714"/>
                  <a:gd name="connsiteY2" fmla="*/ 5632 h 5632"/>
                  <a:gd name="connsiteX3" fmla="*/ 5715 w 5714"/>
                  <a:gd name="connsiteY3" fmla="*/ 2816 h 5632"/>
                  <a:gd name="connsiteX4" fmla="*/ 2857 w 5714"/>
                  <a:gd name="connsiteY4" fmla="*/ 0 h 5632"/>
                  <a:gd name="connsiteX5" fmla="*/ 0 w 5714"/>
                  <a:gd name="connsiteY5" fmla="*/ 2816 h 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4" h="5632">
                    <a:moveTo>
                      <a:pt x="0" y="2816"/>
                    </a:moveTo>
                    <a:lnTo>
                      <a:pt x="0" y="2816"/>
                    </a:lnTo>
                    <a:cubicBezTo>
                      <a:pt x="0" y="3755"/>
                      <a:pt x="952" y="5632"/>
                      <a:pt x="2857" y="5632"/>
                    </a:cubicBezTo>
                    <a:cubicBezTo>
                      <a:pt x="4763" y="5632"/>
                      <a:pt x="5715" y="4693"/>
                      <a:pt x="5715" y="2816"/>
                    </a:cubicBezTo>
                    <a:cubicBezTo>
                      <a:pt x="5715" y="1877"/>
                      <a:pt x="4763" y="0"/>
                      <a:pt x="2857" y="0"/>
                    </a:cubicBezTo>
                    <a:cubicBezTo>
                      <a:pt x="952" y="939"/>
                      <a:pt x="0" y="1877"/>
                      <a:pt x="0" y="2816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="" xmlns:a16="http://schemas.microsoft.com/office/drawing/2014/main" id="{118CBDC9-EFDA-E50D-0A98-DC31A0C260E9}"/>
                  </a:ext>
                </a:extLst>
              </p:cNvPr>
              <p:cNvSpPr/>
              <p:nvPr/>
            </p:nvSpPr>
            <p:spPr>
              <a:xfrm>
                <a:off x="5832157" y="3557601"/>
                <a:ext cx="5715" cy="5632"/>
              </a:xfrm>
              <a:custGeom>
                <a:avLst/>
                <a:gdLst>
                  <a:gd name="connsiteX0" fmla="*/ 2857 w 5715"/>
                  <a:gd name="connsiteY0" fmla="*/ 0 h 5632"/>
                  <a:gd name="connsiteX1" fmla="*/ 2857 w 5715"/>
                  <a:gd name="connsiteY1" fmla="*/ 0 h 5632"/>
                  <a:gd name="connsiteX2" fmla="*/ 0 w 5715"/>
                  <a:gd name="connsiteY2" fmla="*/ 2816 h 5632"/>
                  <a:gd name="connsiteX3" fmla="*/ 2857 w 5715"/>
                  <a:gd name="connsiteY3" fmla="*/ 5632 h 5632"/>
                  <a:gd name="connsiteX4" fmla="*/ 5715 w 5715"/>
                  <a:gd name="connsiteY4" fmla="*/ 2816 h 5632"/>
                  <a:gd name="connsiteX5" fmla="*/ 2857 w 5715"/>
                  <a:gd name="connsiteY5" fmla="*/ 0 h 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" h="5632">
                    <a:moveTo>
                      <a:pt x="2857" y="0"/>
                    </a:moveTo>
                    <a:lnTo>
                      <a:pt x="2857" y="0"/>
                    </a:lnTo>
                    <a:cubicBezTo>
                      <a:pt x="1905" y="0"/>
                      <a:pt x="0" y="939"/>
                      <a:pt x="0" y="2816"/>
                    </a:cubicBezTo>
                    <a:cubicBezTo>
                      <a:pt x="0" y="3755"/>
                      <a:pt x="953" y="5632"/>
                      <a:pt x="2857" y="5632"/>
                    </a:cubicBezTo>
                    <a:cubicBezTo>
                      <a:pt x="3810" y="5632"/>
                      <a:pt x="5715" y="4693"/>
                      <a:pt x="5715" y="2816"/>
                    </a:cubicBezTo>
                    <a:cubicBezTo>
                      <a:pt x="4763" y="939"/>
                      <a:pt x="3810" y="0"/>
                      <a:pt x="2857" y="0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="" xmlns:a16="http://schemas.microsoft.com/office/drawing/2014/main" id="{63E8D652-890C-5E3C-F557-E1DFD814DC59}"/>
                  </a:ext>
                </a:extLst>
              </p:cNvPr>
              <p:cNvSpPr/>
              <p:nvPr/>
            </p:nvSpPr>
            <p:spPr>
              <a:xfrm>
                <a:off x="5852160" y="3556662"/>
                <a:ext cx="5714" cy="5632"/>
              </a:xfrm>
              <a:custGeom>
                <a:avLst/>
                <a:gdLst>
                  <a:gd name="connsiteX0" fmla="*/ 0 w 5714"/>
                  <a:gd name="connsiteY0" fmla="*/ 2816 h 5632"/>
                  <a:gd name="connsiteX1" fmla="*/ 0 w 5714"/>
                  <a:gd name="connsiteY1" fmla="*/ 2816 h 5632"/>
                  <a:gd name="connsiteX2" fmla="*/ 2857 w 5714"/>
                  <a:gd name="connsiteY2" fmla="*/ 5632 h 5632"/>
                  <a:gd name="connsiteX3" fmla="*/ 5715 w 5714"/>
                  <a:gd name="connsiteY3" fmla="*/ 2816 h 5632"/>
                  <a:gd name="connsiteX4" fmla="*/ 2857 w 5714"/>
                  <a:gd name="connsiteY4" fmla="*/ 0 h 5632"/>
                  <a:gd name="connsiteX5" fmla="*/ 0 w 5714"/>
                  <a:gd name="connsiteY5" fmla="*/ 2816 h 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4" h="5632">
                    <a:moveTo>
                      <a:pt x="0" y="2816"/>
                    </a:moveTo>
                    <a:lnTo>
                      <a:pt x="0" y="2816"/>
                    </a:lnTo>
                    <a:cubicBezTo>
                      <a:pt x="0" y="3755"/>
                      <a:pt x="952" y="5632"/>
                      <a:pt x="2857" y="5632"/>
                    </a:cubicBezTo>
                    <a:cubicBezTo>
                      <a:pt x="3810" y="5632"/>
                      <a:pt x="5715" y="4693"/>
                      <a:pt x="5715" y="2816"/>
                    </a:cubicBezTo>
                    <a:cubicBezTo>
                      <a:pt x="5715" y="1877"/>
                      <a:pt x="4763" y="0"/>
                      <a:pt x="2857" y="0"/>
                    </a:cubicBezTo>
                    <a:cubicBezTo>
                      <a:pt x="952" y="939"/>
                      <a:pt x="0" y="1877"/>
                      <a:pt x="0" y="2816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="" xmlns:a16="http://schemas.microsoft.com/office/drawing/2014/main" id="{24C3F2A7-5CD3-90EC-E7E3-4B10C158BAED}"/>
                  </a:ext>
                </a:extLst>
              </p:cNvPr>
              <p:cNvSpPr/>
              <p:nvPr/>
            </p:nvSpPr>
            <p:spPr>
              <a:xfrm>
                <a:off x="5826442" y="3515360"/>
                <a:ext cx="16192" cy="16896"/>
              </a:xfrm>
              <a:custGeom>
                <a:avLst/>
                <a:gdLst>
                  <a:gd name="connsiteX0" fmla="*/ 4763 w 16192"/>
                  <a:gd name="connsiteY0" fmla="*/ 0 h 16896"/>
                  <a:gd name="connsiteX1" fmla="*/ 5715 w 16192"/>
                  <a:gd name="connsiteY1" fmla="*/ 5632 h 16896"/>
                  <a:gd name="connsiteX2" fmla="*/ 0 w 16192"/>
                  <a:gd name="connsiteY2" fmla="*/ 4693 h 16896"/>
                  <a:gd name="connsiteX3" fmla="*/ 0 w 16192"/>
                  <a:gd name="connsiteY3" fmla="*/ 11264 h 16896"/>
                  <a:gd name="connsiteX4" fmla="*/ 5715 w 16192"/>
                  <a:gd name="connsiteY4" fmla="*/ 11264 h 16896"/>
                  <a:gd name="connsiteX5" fmla="*/ 4763 w 16192"/>
                  <a:gd name="connsiteY5" fmla="*/ 16897 h 16896"/>
                  <a:gd name="connsiteX6" fmla="*/ 11430 w 16192"/>
                  <a:gd name="connsiteY6" fmla="*/ 16897 h 16896"/>
                  <a:gd name="connsiteX7" fmla="*/ 10477 w 16192"/>
                  <a:gd name="connsiteY7" fmla="*/ 11264 h 16896"/>
                  <a:gd name="connsiteX8" fmla="*/ 16193 w 16192"/>
                  <a:gd name="connsiteY8" fmla="*/ 11264 h 16896"/>
                  <a:gd name="connsiteX9" fmla="*/ 16193 w 16192"/>
                  <a:gd name="connsiteY9" fmla="*/ 4693 h 16896"/>
                  <a:gd name="connsiteX10" fmla="*/ 10477 w 16192"/>
                  <a:gd name="connsiteY10" fmla="*/ 5632 h 16896"/>
                  <a:gd name="connsiteX11" fmla="*/ 11430 w 16192"/>
                  <a:gd name="connsiteY11" fmla="*/ 0 h 16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192" h="16896">
                    <a:moveTo>
                      <a:pt x="4763" y="0"/>
                    </a:moveTo>
                    <a:lnTo>
                      <a:pt x="5715" y="5632"/>
                    </a:lnTo>
                    <a:lnTo>
                      <a:pt x="0" y="4693"/>
                    </a:lnTo>
                    <a:lnTo>
                      <a:pt x="0" y="11264"/>
                    </a:lnTo>
                    <a:lnTo>
                      <a:pt x="5715" y="11264"/>
                    </a:lnTo>
                    <a:lnTo>
                      <a:pt x="4763" y="16897"/>
                    </a:lnTo>
                    <a:lnTo>
                      <a:pt x="11430" y="16897"/>
                    </a:lnTo>
                    <a:lnTo>
                      <a:pt x="10477" y="11264"/>
                    </a:lnTo>
                    <a:lnTo>
                      <a:pt x="16193" y="11264"/>
                    </a:lnTo>
                    <a:lnTo>
                      <a:pt x="16193" y="4693"/>
                    </a:lnTo>
                    <a:lnTo>
                      <a:pt x="10477" y="5632"/>
                    </a:lnTo>
                    <a:lnTo>
                      <a:pt x="11430" y="0"/>
                    </a:ln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="" xmlns:a16="http://schemas.microsoft.com/office/drawing/2014/main" id="{2FFCD23D-376B-761E-A43D-9D7A60E92300}"/>
                  </a:ext>
                </a:extLst>
              </p:cNvPr>
              <p:cNvSpPr/>
              <p:nvPr/>
            </p:nvSpPr>
            <p:spPr>
              <a:xfrm>
                <a:off x="5838825" y="3535072"/>
                <a:ext cx="20002" cy="20651"/>
              </a:xfrm>
              <a:custGeom>
                <a:avLst/>
                <a:gdLst>
                  <a:gd name="connsiteX0" fmla="*/ 0 w 20002"/>
                  <a:gd name="connsiteY0" fmla="*/ 0 h 20651"/>
                  <a:gd name="connsiteX1" fmla="*/ 0 w 20002"/>
                  <a:gd name="connsiteY1" fmla="*/ 20651 h 20651"/>
                  <a:gd name="connsiteX2" fmla="*/ 20002 w 20002"/>
                  <a:gd name="connsiteY2" fmla="*/ 20651 h 20651"/>
                  <a:gd name="connsiteX3" fmla="*/ 0 w 20002"/>
                  <a:gd name="connsiteY3" fmla="*/ 0 h 20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" h="20651">
                    <a:moveTo>
                      <a:pt x="0" y="0"/>
                    </a:moveTo>
                    <a:lnTo>
                      <a:pt x="0" y="20651"/>
                    </a:lnTo>
                    <a:lnTo>
                      <a:pt x="20002" y="20651"/>
                    </a:lnTo>
                    <a:cubicBezTo>
                      <a:pt x="18098" y="10326"/>
                      <a:pt x="10477" y="1877"/>
                      <a:pt x="0" y="0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="" xmlns:a16="http://schemas.microsoft.com/office/drawing/2014/main" id="{42BC0977-2EB4-84A3-7E70-B797F6E1BF29}"/>
                  </a:ext>
                </a:extLst>
              </p:cNvPr>
              <p:cNvSpPr/>
              <p:nvPr/>
            </p:nvSpPr>
            <p:spPr>
              <a:xfrm>
                <a:off x="5832157" y="3547275"/>
                <a:ext cx="5715" cy="5632"/>
              </a:xfrm>
              <a:custGeom>
                <a:avLst/>
                <a:gdLst>
                  <a:gd name="connsiteX0" fmla="*/ 2857 w 5715"/>
                  <a:gd name="connsiteY0" fmla="*/ 0 h 5632"/>
                  <a:gd name="connsiteX1" fmla="*/ 0 w 5715"/>
                  <a:gd name="connsiteY1" fmla="*/ 2816 h 5632"/>
                  <a:gd name="connsiteX2" fmla="*/ 2857 w 5715"/>
                  <a:gd name="connsiteY2" fmla="*/ 5632 h 5632"/>
                  <a:gd name="connsiteX3" fmla="*/ 5715 w 5715"/>
                  <a:gd name="connsiteY3" fmla="*/ 2816 h 5632"/>
                  <a:gd name="connsiteX4" fmla="*/ 2857 w 5715"/>
                  <a:gd name="connsiteY4" fmla="*/ 0 h 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" h="5632">
                    <a:moveTo>
                      <a:pt x="2857" y="0"/>
                    </a:moveTo>
                    <a:cubicBezTo>
                      <a:pt x="1905" y="0"/>
                      <a:pt x="0" y="939"/>
                      <a:pt x="0" y="2816"/>
                    </a:cubicBezTo>
                    <a:cubicBezTo>
                      <a:pt x="0" y="3755"/>
                      <a:pt x="953" y="5632"/>
                      <a:pt x="2857" y="5632"/>
                    </a:cubicBezTo>
                    <a:cubicBezTo>
                      <a:pt x="3810" y="5632"/>
                      <a:pt x="5715" y="4693"/>
                      <a:pt x="5715" y="2816"/>
                    </a:cubicBezTo>
                    <a:cubicBezTo>
                      <a:pt x="4763" y="939"/>
                      <a:pt x="3810" y="0"/>
                      <a:pt x="2857" y="0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="" xmlns:a16="http://schemas.microsoft.com/office/drawing/2014/main" id="{8CBE5060-FCFF-13D3-0810-EAC213A7D7FB}"/>
                  </a:ext>
                </a:extLst>
              </p:cNvPr>
              <p:cNvSpPr/>
              <p:nvPr/>
            </p:nvSpPr>
            <p:spPr>
              <a:xfrm>
                <a:off x="5841287" y="3573559"/>
                <a:ext cx="7211" cy="10693"/>
              </a:xfrm>
              <a:custGeom>
                <a:avLst/>
                <a:gdLst>
                  <a:gd name="connsiteX0" fmla="*/ 1347 w 7211"/>
                  <a:gd name="connsiteY0" fmla="*/ 0 h 10693"/>
                  <a:gd name="connsiteX1" fmla="*/ 395 w 7211"/>
                  <a:gd name="connsiteY1" fmla="*/ 8448 h 10693"/>
                  <a:gd name="connsiteX2" fmla="*/ 5157 w 7211"/>
                  <a:gd name="connsiteY2" fmla="*/ 10326 h 10693"/>
                  <a:gd name="connsiteX3" fmla="*/ 7062 w 7211"/>
                  <a:gd name="connsiteY3" fmla="*/ 7510 h 10693"/>
                  <a:gd name="connsiteX4" fmla="*/ 1347 w 7211"/>
                  <a:gd name="connsiteY4" fmla="*/ 0 h 10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11" h="10693">
                    <a:moveTo>
                      <a:pt x="1347" y="0"/>
                    </a:moveTo>
                    <a:cubicBezTo>
                      <a:pt x="395" y="0"/>
                      <a:pt x="-558" y="4693"/>
                      <a:pt x="395" y="8448"/>
                    </a:cubicBezTo>
                    <a:cubicBezTo>
                      <a:pt x="1347" y="10326"/>
                      <a:pt x="3252" y="11264"/>
                      <a:pt x="5157" y="10326"/>
                    </a:cubicBezTo>
                    <a:cubicBezTo>
                      <a:pt x="7062" y="9387"/>
                      <a:pt x="7062" y="8448"/>
                      <a:pt x="7062" y="7510"/>
                    </a:cubicBezTo>
                    <a:cubicBezTo>
                      <a:pt x="8015" y="3755"/>
                      <a:pt x="4205" y="0"/>
                      <a:pt x="1347" y="0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="" xmlns:a16="http://schemas.microsoft.com/office/drawing/2014/main" id="{4105DCAB-DF03-DBB5-BFE0-D3C6A0F1984B}"/>
                  </a:ext>
                </a:extLst>
              </p:cNvPr>
              <p:cNvSpPr/>
              <p:nvPr/>
            </p:nvSpPr>
            <p:spPr>
              <a:xfrm>
                <a:off x="5820727" y="3573559"/>
                <a:ext cx="6934" cy="10693"/>
              </a:xfrm>
              <a:custGeom>
                <a:avLst/>
                <a:gdLst>
                  <a:gd name="connsiteX0" fmla="*/ 5715 w 6934"/>
                  <a:gd name="connsiteY0" fmla="*/ 0 h 10693"/>
                  <a:gd name="connsiteX1" fmla="*/ 0 w 6934"/>
                  <a:gd name="connsiteY1" fmla="*/ 7510 h 10693"/>
                  <a:gd name="connsiteX2" fmla="*/ 1905 w 6934"/>
                  <a:gd name="connsiteY2" fmla="*/ 10326 h 10693"/>
                  <a:gd name="connsiteX3" fmla="*/ 6667 w 6934"/>
                  <a:gd name="connsiteY3" fmla="*/ 8448 h 10693"/>
                  <a:gd name="connsiteX4" fmla="*/ 5715 w 6934"/>
                  <a:gd name="connsiteY4" fmla="*/ 0 h 10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4" h="10693">
                    <a:moveTo>
                      <a:pt x="5715" y="0"/>
                    </a:moveTo>
                    <a:cubicBezTo>
                      <a:pt x="2857" y="0"/>
                      <a:pt x="0" y="3755"/>
                      <a:pt x="0" y="7510"/>
                    </a:cubicBezTo>
                    <a:cubicBezTo>
                      <a:pt x="0" y="8448"/>
                      <a:pt x="953" y="10326"/>
                      <a:pt x="1905" y="10326"/>
                    </a:cubicBezTo>
                    <a:cubicBezTo>
                      <a:pt x="3810" y="11264"/>
                      <a:pt x="5715" y="10326"/>
                      <a:pt x="6667" y="8448"/>
                    </a:cubicBezTo>
                    <a:cubicBezTo>
                      <a:pt x="7620" y="4693"/>
                      <a:pt x="5715" y="0"/>
                      <a:pt x="5715" y="0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="" xmlns:a16="http://schemas.microsoft.com/office/drawing/2014/main" id="{CD628F25-6625-0E89-7E12-F0496961F2C3}"/>
                  </a:ext>
                </a:extLst>
              </p:cNvPr>
              <p:cNvSpPr/>
              <p:nvPr/>
            </p:nvSpPr>
            <p:spPr>
              <a:xfrm>
                <a:off x="5830313" y="3570743"/>
                <a:ext cx="9402" cy="17835"/>
              </a:xfrm>
              <a:custGeom>
                <a:avLst/>
                <a:gdLst>
                  <a:gd name="connsiteX0" fmla="*/ 4701 w 9402"/>
                  <a:gd name="connsiteY0" fmla="*/ 0 h 17835"/>
                  <a:gd name="connsiteX1" fmla="*/ 891 w 9402"/>
                  <a:gd name="connsiteY1" fmla="*/ 15958 h 17835"/>
                  <a:gd name="connsiteX2" fmla="*/ 4701 w 9402"/>
                  <a:gd name="connsiteY2" fmla="*/ 17835 h 17835"/>
                  <a:gd name="connsiteX3" fmla="*/ 8511 w 9402"/>
                  <a:gd name="connsiteY3" fmla="*/ 15958 h 17835"/>
                  <a:gd name="connsiteX4" fmla="*/ 4701 w 9402"/>
                  <a:gd name="connsiteY4" fmla="*/ 0 h 17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02" h="17835">
                    <a:moveTo>
                      <a:pt x="4701" y="0"/>
                    </a:moveTo>
                    <a:cubicBezTo>
                      <a:pt x="2796" y="0"/>
                      <a:pt x="-1966" y="10326"/>
                      <a:pt x="891" y="15958"/>
                    </a:cubicBezTo>
                    <a:cubicBezTo>
                      <a:pt x="1844" y="16897"/>
                      <a:pt x="2796" y="17835"/>
                      <a:pt x="4701" y="17835"/>
                    </a:cubicBezTo>
                    <a:cubicBezTo>
                      <a:pt x="5654" y="17835"/>
                      <a:pt x="7559" y="16897"/>
                      <a:pt x="8511" y="15958"/>
                    </a:cubicBezTo>
                    <a:cubicBezTo>
                      <a:pt x="11369" y="10326"/>
                      <a:pt x="6606" y="0"/>
                      <a:pt x="4701" y="0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="" xmlns:a16="http://schemas.microsoft.com/office/drawing/2014/main" id="{2C4BBB61-EA8B-51B7-F9EB-CA6FC3836B8D}"/>
                  </a:ext>
                </a:extLst>
              </p:cNvPr>
              <p:cNvSpPr/>
              <p:nvPr/>
            </p:nvSpPr>
            <p:spPr>
              <a:xfrm>
                <a:off x="5766434" y="3517237"/>
                <a:ext cx="91440" cy="61015"/>
              </a:xfrm>
              <a:custGeom>
                <a:avLst/>
                <a:gdLst>
                  <a:gd name="connsiteX0" fmla="*/ 43815 w 91440"/>
                  <a:gd name="connsiteY0" fmla="*/ 42241 h 61015"/>
                  <a:gd name="connsiteX1" fmla="*/ 43815 w 91440"/>
                  <a:gd name="connsiteY1" fmla="*/ 42241 h 61015"/>
                  <a:gd name="connsiteX2" fmla="*/ 43815 w 91440"/>
                  <a:gd name="connsiteY2" fmla="*/ 38487 h 61015"/>
                  <a:gd name="connsiteX3" fmla="*/ 63817 w 91440"/>
                  <a:gd name="connsiteY3" fmla="*/ 38487 h 61015"/>
                  <a:gd name="connsiteX4" fmla="*/ 63817 w 91440"/>
                  <a:gd name="connsiteY4" fmla="*/ 36609 h 61015"/>
                  <a:gd name="connsiteX5" fmla="*/ 63817 w 91440"/>
                  <a:gd name="connsiteY5" fmla="*/ 22529 h 61015"/>
                  <a:gd name="connsiteX6" fmla="*/ 63817 w 91440"/>
                  <a:gd name="connsiteY6" fmla="*/ 22529 h 61015"/>
                  <a:gd name="connsiteX7" fmla="*/ 63817 w 91440"/>
                  <a:gd name="connsiteY7" fmla="*/ 18774 h 61015"/>
                  <a:gd name="connsiteX8" fmla="*/ 43815 w 91440"/>
                  <a:gd name="connsiteY8" fmla="*/ 37548 h 61015"/>
                  <a:gd name="connsiteX9" fmla="*/ 40005 w 91440"/>
                  <a:gd name="connsiteY9" fmla="*/ 38487 h 61015"/>
                  <a:gd name="connsiteX10" fmla="*/ 18097 w 91440"/>
                  <a:gd name="connsiteY10" fmla="*/ 31916 h 61015"/>
                  <a:gd name="connsiteX11" fmla="*/ 23813 w 91440"/>
                  <a:gd name="connsiteY11" fmla="*/ 25345 h 61015"/>
                  <a:gd name="connsiteX12" fmla="*/ 36195 w 91440"/>
                  <a:gd name="connsiteY12" fmla="*/ 22529 h 61015"/>
                  <a:gd name="connsiteX13" fmla="*/ 21908 w 91440"/>
                  <a:gd name="connsiteY13" fmla="*/ 0 h 61015"/>
                  <a:gd name="connsiteX14" fmla="*/ 20003 w 91440"/>
                  <a:gd name="connsiteY14" fmla="*/ 17835 h 61015"/>
                  <a:gd name="connsiteX15" fmla="*/ 11430 w 91440"/>
                  <a:gd name="connsiteY15" fmla="*/ 12203 h 61015"/>
                  <a:gd name="connsiteX16" fmla="*/ 9525 w 91440"/>
                  <a:gd name="connsiteY16" fmla="*/ 26283 h 61015"/>
                  <a:gd name="connsiteX17" fmla="*/ 0 w 91440"/>
                  <a:gd name="connsiteY17" fmla="*/ 20651 h 61015"/>
                  <a:gd name="connsiteX18" fmla="*/ 2858 w 91440"/>
                  <a:gd name="connsiteY18" fmla="*/ 42241 h 61015"/>
                  <a:gd name="connsiteX19" fmla="*/ 7620 w 91440"/>
                  <a:gd name="connsiteY19" fmla="*/ 45996 h 61015"/>
                  <a:gd name="connsiteX20" fmla="*/ 39053 w 91440"/>
                  <a:gd name="connsiteY20" fmla="*/ 49751 h 61015"/>
                  <a:gd name="connsiteX21" fmla="*/ 44768 w 91440"/>
                  <a:gd name="connsiteY21" fmla="*/ 53506 h 61015"/>
                  <a:gd name="connsiteX22" fmla="*/ 50483 w 91440"/>
                  <a:gd name="connsiteY22" fmla="*/ 61015 h 61015"/>
                  <a:gd name="connsiteX23" fmla="*/ 60008 w 91440"/>
                  <a:gd name="connsiteY23" fmla="*/ 52567 h 61015"/>
                  <a:gd name="connsiteX24" fmla="*/ 61913 w 91440"/>
                  <a:gd name="connsiteY24" fmla="*/ 55383 h 61015"/>
                  <a:gd name="connsiteX25" fmla="*/ 67628 w 91440"/>
                  <a:gd name="connsiteY25" fmla="*/ 49751 h 61015"/>
                  <a:gd name="connsiteX26" fmla="*/ 73342 w 91440"/>
                  <a:gd name="connsiteY26" fmla="*/ 56322 h 61015"/>
                  <a:gd name="connsiteX27" fmla="*/ 75248 w 91440"/>
                  <a:gd name="connsiteY27" fmla="*/ 52567 h 61015"/>
                  <a:gd name="connsiteX28" fmla="*/ 83820 w 91440"/>
                  <a:gd name="connsiteY28" fmla="*/ 60077 h 61015"/>
                  <a:gd name="connsiteX29" fmla="*/ 91440 w 91440"/>
                  <a:gd name="connsiteY29" fmla="*/ 46935 h 61015"/>
                  <a:gd name="connsiteX30" fmla="*/ 43815 w 91440"/>
                  <a:gd name="connsiteY30" fmla="*/ 46935 h 61015"/>
                  <a:gd name="connsiteX31" fmla="*/ 43815 w 91440"/>
                  <a:gd name="connsiteY31" fmla="*/ 42241 h 61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1440" h="61015">
                    <a:moveTo>
                      <a:pt x="43815" y="42241"/>
                    </a:moveTo>
                    <a:lnTo>
                      <a:pt x="43815" y="42241"/>
                    </a:lnTo>
                    <a:cubicBezTo>
                      <a:pt x="43815" y="40364"/>
                      <a:pt x="43815" y="38487"/>
                      <a:pt x="43815" y="38487"/>
                    </a:cubicBezTo>
                    <a:lnTo>
                      <a:pt x="63817" y="38487"/>
                    </a:lnTo>
                    <a:lnTo>
                      <a:pt x="63817" y="36609"/>
                    </a:lnTo>
                    <a:lnTo>
                      <a:pt x="63817" y="22529"/>
                    </a:lnTo>
                    <a:lnTo>
                      <a:pt x="63817" y="22529"/>
                    </a:lnTo>
                    <a:lnTo>
                      <a:pt x="63817" y="18774"/>
                    </a:lnTo>
                    <a:cubicBezTo>
                      <a:pt x="54293" y="20651"/>
                      <a:pt x="46672" y="28161"/>
                      <a:pt x="43815" y="37548"/>
                    </a:cubicBezTo>
                    <a:cubicBezTo>
                      <a:pt x="42863" y="38487"/>
                      <a:pt x="41910" y="38487"/>
                      <a:pt x="40005" y="38487"/>
                    </a:cubicBezTo>
                    <a:cubicBezTo>
                      <a:pt x="32385" y="37548"/>
                      <a:pt x="18097" y="34732"/>
                      <a:pt x="18097" y="31916"/>
                    </a:cubicBezTo>
                    <a:cubicBezTo>
                      <a:pt x="18097" y="27222"/>
                      <a:pt x="20955" y="25345"/>
                      <a:pt x="23813" y="25345"/>
                    </a:cubicBezTo>
                    <a:cubicBezTo>
                      <a:pt x="27622" y="25345"/>
                      <a:pt x="32385" y="27222"/>
                      <a:pt x="36195" y="22529"/>
                    </a:cubicBezTo>
                    <a:cubicBezTo>
                      <a:pt x="22860" y="23467"/>
                      <a:pt x="33338" y="3755"/>
                      <a:pt x="21908" y="0"/>
                    </a:cubicBezTo>
                    <a:cubicBezTo>
                      <a:pt x="22860" y="4693"/>
                      <a:pt x="21908" y="14080"/>
                      <a:pt x="20003" y="17835"/>
                    </a:cubicBezTo>
                    <a:cubicBezTo>
                      <a:pt x="20003" y="17835"/>
                      <a:pt x="16193" y="14080"/>
                      <a:pt x="11430" y="12203"/>
                    </a:cubicBezTo>
                    <a:cubicBezTo>
                      <a:pt x="11430" y="15958"/>
                      <a:pt x="11430" y="23467"/>
                      <a:pt x="9525" y="26283"/>
                    </a:cubicBezTo>
                    <a:cubicBezTo>
                      <a:pt x="9525" y="26283"/>
                      <a:pt x="4763" y="21590"/>
                      <a:pt x="0" y="20651"/>
                    </a:cubicBezTo>
                    <a:cubicBezTo>
                      <a:pt x="4763" y="27222"/>
                      <a:pt x="4763" y="36609"/>
                      <a:pt x="2858" y="42241"/>
                    </a:cubicBezTo>
                    <a:cubicBezTo>
                      <a:pt x="2858" y="44119"/>
                      <a:pt x="3810" y="45996"/>
                      <a:pt x="7620" y="45996"/>
                    </a:cubicBezTo>
                    <a:cubicBezTo>
                      <a:pt x="13335" y="45996"/>
                      <a:pt x="31433" y="46935"/>
                      <a:pt x="39053" y="49751"/>
                    </a:cubicBezTo>
                    <a:cubicBezTo>
                      <a:pt x="41910" y="50690"/>
                      <a:pt x="43815" y="51628"/>
                      <a:pt x="44768" y="53506"/>
                    </a:cubicBezTo>
                    <a:cubicBezTo>
                      <a:pt x="45720" y="56322"/>
                      <a:pt x="47625" y="59138"/>
                      <a:pt x="50483" y="61015"/>
                    </a:cubicBezTo>
                    <a:cubicBezTo>
                      <a:pt x="51435" y="57260"/>
                      <a:pt x="56197" y="52567"/>
                      <a:pt x="60008" y="52567"/>
                    </a:cubicBezTo>
                    <a:cubicBezTo>
                      <a:pt x="60960" y="52567"/>
                      <a:pt x="61913" y="54444"/>
                      <a:pt x="61913" y="55383"/>
                    </a:cubicBezTo>
                    <a:cubicBezTo>
                      <a:pt x="61913" y="53506"/>
                      <a:pt x="64770" y="49751"/>
                      <a:pt x="67628" y="49751"/>
                    </a:cubicBezTo>
                    <a:cubicBezTo>
                      <a:pt x="70485" y="49751"/>
                      <a:pt x="72390" y="53506"/>
                      <a:pt x="73342" y="56322"/>
                    </a:cubicBezTo>
                    <a:cubicBezTo>
                      <a:pt x="73342" y="54444"/>
                      <a:pt x="74295" y="52567"/>
                      <a:pt x="75248" y="52567"/>
                    </a:cubicBezTo>
                    <a:cubicBezTo>
                      <a:pt x="78105" y="52567"/>
                      <a:pt x="82867" y="55383"/>
                      <a:pt x="83820" y="60077"/>
                    </a:cubicBezTo>
                    <a:cubicBezTo>
                      <a:pt x="84773" y="58199"/>
                      <a:pt x="90488" y="51628"/>
                      <a:pt x="91440" y="46935"/>
                    </a:cubicBezTo>
                    <a:lnTo>
                      <a:pt x="43815" y="46935"/>
                    </a:lnTo>
                    <a:cubicBezTo>
                      <a:pt x="43815" y="46935"/>
                      <a:pt x="43815" y="44119"/>
                      <a:pt x="43815" y="42241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="" xmlns:a16="http://schemas.microsoft.com/office/drawing/2014/main" id="{0ED43277-F277-E079-A630-88B2A4010962}"/>
                  </a:ext>
                </a:extLst>
              </p:cNvPr>
              <p:cNvSpPr/>
              <p:nvPr/>
            </p:nvSpPr>
            <p:spPr>
              <a:xfrm>
                <a:off x="5822632" y="3556662"/>
                <a:ext cx="5715" cy="5632"/>
              </a:xfrm>
              <a:custGeom>
                <a:avLst/>
                <a:gdLst>
                  <a:gd name="connsiteX0" fmla="*/ 0 w 5715"/>
                  <a:gd name="connsiteY0" fmla="*/ 2816 h 5632"/>
                  <a:gd name="connsiteX1" fmla="*/ 0 w 5715"/>
                  <a:gd name="connsiteY1" fmla="*/ 2816 h 5632"/>
                  <a:gd name="connsiteX2" fmla="*/ 2858 w 5715"/>
                  <a:gd name="connsiteY2" fmla="*/ 5632 h 5632"/>
                  <a:gd name="connsiteX3" fmla="*/ 5715 w 5715"/>
                  <a:gd name="connsiteY3" fmla="*/ 2816 h 5632"/>
                  <a:gd name="connsiteX4" fmla="*/ 2858 w 5715"/>
                  <a:gd name="connsiteY4" fmla="*/ 0 h 5632"/>
                  <a:gd name="connsiteX5" fmla="*/ 0 w 5715"/>
                  <a:gd name="connsiteY5" fmla="*/ 2816 h 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" h="5632">
                    <a:moveTo>
                      <a:pt x="0" y="2816"/>
                    </a:moveTo>
                    <a:lnTo>
                      <a:pt x="0" y="2816"/>
                    </a:lnTo>
                    <a:cubicBezTo>
                      <a:pt x="0" y="3755"/>
                      <a:pt x="953" y="5632"/>
                      <a:pt x="2858" y="5632"/>
                    </a:cubicBezTo>
                    <a:cubicBezTo>
                      <a:pt x="4763" y="5632"/>
                      <a:pt x="5715" y="4693"/>
                      <a:pt x="5715" y="2816"/>
                    </a:cubicBezTo>
                    <a:cubicBezTo>
                      <a:pt x="5715" y="1877"/>
                      <a:pt x="4763" y="0"/>
                      <a:pt x="2858" y="0"/>
                    </a:cubicBezTo>
                    <a:cubicBezTo>
                      <a:pt x="953" y="939"/>
                      <a:pt x="0" y="1877"/>
                      <a:pt x="0" y="2816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="" xmlns:a16="http://schemas.microsoft.com/office/drawing/2014/main" id="{F33E43E4-3B22-881B-D342-A79DD3B75247}"/>
                  </a:ext>
                </a:extLst>
              </p:cNvPr>
              <p:cNvSpPr/>
              <p:nvPr/>
            </p:nvSpPr>
            <p:spPr>
              <a:xfrm>
                <a:off x="5812155" y="3556662"/>
                <a:ext cx="5714" cy="5632"/>
              </a:xfrm>
              <a:custGeom>
                <a:avLst/>
                <a:gdLst>
                  <a:gd name="connsiteX0" fmla="*/ 0 w 5714"/>
                  <a:gd name="connsiteY0" fmla="*/ 2816 h 5632"/>
                  <a:gd name="connsiteX1" fmla="*/ 0 w 5714"/>
                  <a:gd name="connsiteY1" fmla="*/ 2816 h 5632"/>
                  <a:gd name="connsiteX2" fmla="*/ 2857 w 5714"/>
                  <a:gd name="connsiteY2" fmla="*/ 5632 h 5632"/>
                  <a:gd name="connsiteX3" fmla="*/ 5715 w 5714"/>
                  <a:gd name="connsiteY3" fmla="*/ 2816 h 5632"/>
                  <a:gd name="connsiteX4" fmla="*/ 2857 w 5714"/>
                  <a:gd name="connsiteY4" fmla="*/ 0 h 5632"/>
                  <a:gd name="connsiteX5" fmla="*/ 0 w 5714"/>
                  <a:gd name="connsiteY5" fmla="*/ 2816 h 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4" h="5632">
                    <a:moveTo>
                      <a:pt x="0" y="2816"/>
                    </a:moveTo>
                    <a:lnTo>
                      <a:pt x="0" y="2816"/>
                    </a:lnTo>
                    <a:cubicBezTo>
                      <a:pt x="0" y="3755"/>
                      <a:pt x="952" y="5632"/>
                      <a:pt x="2857" y="5632"/>
                    </a:cubicBezTo>
                    <a:cubicBezTo>
                      <a:pt x="3810" y="5632"/>
                      <a:pt x="5715" y="4693"/>
                      <a:pt x="5715" y="2816"/>
                    </a:cubicBezTo>
                    <a:cubicBezTo>
                      <a:pt x="5715" y="1877"/>
                      <a:pt x="4763" y="0"/>
                      <a:pt x="2857" y="0"/>
                    </a:cubicBezTo>
                    <a:cubicBezTo>
                      <a:pt x="952" y="0"/>
                      <a:pt x="0" y="1877"/>
                      <a:pt x="0" y="2816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 43">
                <a:extLst>
                  <a:ext uri="{FF2B5EF4-FFF2-40B4-BE49-F238E27FC236}">
                    <a16:creationId xmlns="" xmlns:a16="http://schemas.microsoft.com/office/drawing/2014/main" id="{D734A038-36C5-D049-E91B-53FD0E1423E0}"/>
                  </a:ext>
                </a:extLst>
              </p:cNvPr>
              <p:cNvSpPr/>
              <p:nvPr/>
            </p:nvSpPr>
            <p:spPr>
              <a:xfrm>
                <a:off x="5620442" y="3569804"/>
                <a:ext cx="4329" cy="11264"/>
              </a:xfrm>
              <a:custGeom>
                <a:avLst/>
                <a:gdLst>
                  <a:gd name="connsiteX0" fmla="*/ 2165 w 4329"/>
                  <a:gd name="connsiteY0" fmla="*/ 0 h 11264"/>
                  <a:gd name="connsiteX1" fmla="*/ 260 w 4329"/>
                  <a:gd name="connsiteY1" fmla="*/ 9387 h 11264"/>
                  <a:gd name="connsiteX2" fmla="*/ 2165 w 4329"/>
                  <a:gd name="connsiteY2" fmla="*/ 11264 h 11264"/>
                  <a:gd name="connsiteX3" fmla="*/ 4070 w 4329"/>
                  <a:gd name="connsiteY3" fmla="*/ 9387 h 11264"/>
                  <a:gd name="connsiteX4" fmla="*/ 2165 w 4329"/>
                  <a:gd name="connsiteY4" fmla="*/ 0 h 11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9" h="11264">
                    <a:moveTo>
                      <a:pt x="2165" y="0"/>
                    </a:moveTo>
                    <a:cubicBezTo>
                      <a:pt x="1212" y="939"/>
                      <a:pt x="-693" y="5632"/>
                      <a:pt x="260" y="9387"/>
                    </a:cubicBezTo>
                    <a:cubicBezTo>
                      <a:pt x="260" y="10326"/>
                      <a:pt x="1212" y="11264"/>
                      <a:pt x="2165" y="11264"/>
                    </a:cubicBezTo>
                    <a:cubicBezTo>
                      <a:pt x="3117" y="11264"/>
                      <a:pt x="4070" y="10326"/>
                      <a:pt x="4070" y="9387"/>
                    </a:cubicBezTo>
                    <a:cubicBezTo>
                      <a:pt x="5022" y="5632"/>
                      <a:pt x="3117" y="0"/>
                      <a:pt x="2165" y="0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 44">
                <a:extLst>
                  <a:ext uri="{FF2B5EF4-FFF2-40B4-BE49-F238E27FC236}">
                    <a16:creationId xmlns="" xmlns:a16="http://schemas.microsoft.com/office/drawing/2014/main" id="{6ADC66C6-08DD-2E46-CB37-E1316E73CD66}"/>
                  </a:ext>
                </a:extLst>
              </p:cNvPr>
              <p:cNvSpPr/>
              <p:nvPr/>
            </p:nvSpPr>
            <p:spPr>
              <a:xfrm>
                <a:off x="5636895" y="3581068"/>
                <a:ext cx="6530" cy="6570"/>
              </a:xfrm>
              <a:custGeom>
                <a:avLst/>
                <a:gdLst>
                  <a:gd name="connsiteX0" fmla="*/ 2858 w 6530"/>
                  <a:gd name="connsiteY0" fmla="*/ 2816 h 6570"/>
                  <a:gd name="connsiteX1" fmla="*/ 2858 w 6530"/>
                  <a:gd name="connsiteY1" fmla="*/ 2816 h 6570"/>
                  <a:gd name="connsiteX2" fmla="*/ 0 w 6530"/>
                  <a:gd name="connsiteY2" fmla="*/ 5632 h 6570"/>
                  <a:gd name="connsiteX3" fmla="*/ 2858 w 6530"/>
                  <a:gd name="connsiteY3" fmla="*/ 6571 h 6570"/>
                  <a:gd name="connsiteX4" fmla="*/ 5715 w 6530"/>
                  <a:gd name="connsiteY4" fmla="*/ 5632 h 6570"/>
                  <a:gd name="connsiteX5" fmla="*/ 4763 w 6530"/>
                  <a:gd name="connsiteY5" fmla="*/ 0 h 6570"/>
                  <a:gd name="connsiteX6" fmla="*/ 2858 w 6530"/>
                  <a:gd name="connsiteY6" fmla="*/ 2816 h 6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30" h="6570">
                    <a:moveTo>
                      <a:pt x="2858" y="2816"/>
                    </a:moveTo>
                    <a:lnTo>
                      <a:pt x="2858" y="2816"/>
                    </a:lnTo>
                    <a:cubicBezTo>
                      <a:pt x="1905" y="3755"/>
                      <a:pt x="952" y="4693"/>
                      <a:pt x="0" y="5632"/>
                    </a:cubicBezTo>
                    <a:cubicBezTo>
                      <a:pt x="0" y="5632"/>
                      <a:pt x="1905" y="6571"/>
                      <a:pt x="2858" y="6571"/>
                    </a:cubicBezTo>
                    <a:cubicBezTo>
                      <a:pt x="3810" y="6571"/>
                      <a:pt x="4763" y="6571"/>
                      <a:pt x="5715" y="5632"/>
                    </a:cubicBezTo>
                    <a:cubicBezTo>
                      <a:pt x="7620" y="2816"/>
                      <a:pt x="5715" y="939"/>
                      <a:pt x="4763" y="0"/>
                    </a:cubicBezTo>
                    <a:cubicBezTo>
                      <a:pt x="4763" y="0"/>
                      <a:pt x="3810" y="939"/>
                      <a:pt x="2858" y="2816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" name="Полилиния 45">
                <a:extLst>
                  <a:ext uri="{FF2B5EF4-FFF2-40B4-BE49-F238E27FC236}">
                    <a16:creationId xmlns="" xmlns:a16="http://schemas.microsoft.com/office/drawing/2014/main" id="{0ED6F2FC-8B26-A7EA-A79B-06B41A2051F9}"/>
                  </a:ext>
                </a:extLst>
              </p:cNvPr>
              <p:cNvSpPr/>
              <p:nvPr/>
            </p:nvSpPr>
            <p:spPr>
              <a:xfrm>
                <a:off x="5624512" y="3563233"/>
                <a:ext cx="10477" cy="16213"/>
              </a:xfrm>
              <a:custGeom>
                <a:avLst/>
                <a:gdLst>
                  <a:gd name="connsiteX0" fmla="*/ 8572 w 10477"/>
                  <a:gd name="connsiteY0" fmla="*/ 14080 h 16213"/>
                  <a:gd name="connsiteX1" fmla="*/ 8572 w 10477"/>
                  <a:gd name="connsiteY1" fmla="*/ 14080 h 16213"/>
                  <a:gd name="connsiteX2" fmla="*/ 10478 w 10477"/>
                  <a:gd name="connsiteY2" fmla="*/ 10326 h 16213"/>
                  <a:gd name="connsiteX3" fmla="*/ 953 w 10477"/>
                  <a:gd name="connsiteY3" fmla="*/ 0 h 16213"/>
                  <a:gd name="connsiteX4" fmla="*/ 0 w 10477"/>
                  <a:gd name="connsiteY4" fmla="*/ 2816 h 16213"/>
                  <a:gd name="connsiteX5" fmla="*/ 3810 w 10477"/>
                  <a:gd name="connsiteY5" fmla="*/ 15958 h 16213"/>
                  <a:gd name="connsiteX6" fmla="*/ 4763 w 10477"/>
                  <a:gd name="connsiteY6" fmla="*/ 15958 h 16213"/>
                  <a:gd name="connsiteX7" fmla="*/ 8572 w 10477"/>
                  <a:gd name="connsiteY7" fmla="*/ 14080 h 1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77" h="16213">
                    <a:moveTo>
                      <a:pt x="8572" y="14080"/>
                    </a:moveTo>
                    <a:lnTo>
                      <a:pt x="8572" y="14080"/>
                    </a:lnTo>
                    <a:cubicBezTo>
                      <a:pt x="10478" y="12203"/>
                      <a:pt x="10478" y="11264"/>
                      <a:pt x="10478" y="10326"/>
                    </a:cubicBezTo>
                    <a:cubicBezTo>
                      <a:pt x="9525" y="8448"/>
                      <a:pt x="5715" y="4693"/>
                      <a:pt x="953" y="0"/>
                    </a:cubicBezTo>
                    <a:cubicBezTo>
                      <a:pt x="953" y="939"/>
                      <a:pt x="953" y="1877"/>
                      <a:pt x="0" y="2816"/>
                    </a:cubicBezTo>
                    <a:cubicBezTo>
                      <a:pt x="2858" y="7510"/>
                      <a:pt x="4763" y="12203"/>
                      <a:pt x="3810" y="15958"/>
                    </a:cubicBezTo>
                    <a:cubicBezTo>
                      <a:pt x="3810" y="15958"/>
                      <a:pt x="4763" y="15958"/>
                      <a:pt x="4763" y="15958"/>
                    </a:cubicBezTo>
                    <a:cubicBezTo>
                      <a:pt x="5715" y="16897"/>
                      <a:pt x="7620" y="15019"/>
                      <a:pt x="8572" y="14080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" name="Полилиния 46">
                <a:extLst>
                  <a:ext uri="{FF2B5EF4-FFF2-40B4-BE49-F238E27FC236}">
                    <a16:creationId xmlns="" xmlns:a16="http://schemas.microsoft.com/office/drawing/2014/main" id="{8AFAD041-712C-D1C2-261D-B76243A66A8C}"/>
                  </a:ext>
                </a:extLst>
              </p:cNvPr>
              <p:cNvSpPr/>
              <p:nvPr/>
            </p:nvSpPr>
            <p:spPr>
              <a:xfrm>
                <a:off x="5632132" y="3575436"/>
                <a:ext cx="7620" cy="7509"/>
              </a:xfrm>
              <a:custGeom>
                <a:avLst/>
                <a:gdLst>
                  <a:gd name="connsiteX0" fmla="*/ 7620 w 7620"/>
                  <a:gd name="connsiteY0" fmla="*/ 1877 h 7509"/>
                  <a:gd name="connsiteX1" fmla="*/ 7620 w 7620"/>
                  <a:gd name="connsiteY1" fmla="*/ 1877 h 7509"/>
                  <a:gd name="connsiteX2" fmla="*/ 7620 w 7620"/>
                  <a:gd name="connsiteY2" fmla="*/ 0 h 7509"/>
                  <a:gd name="connsiteX3" fmla="*/ 7620 w 7620"/>
                  <a:gd name="connsiteY3" fmla="*/ 0 h 7509"/>
                  <a:gd name="connsiteX4" fmla="*/ 5715 w 7620"/>
                  <a:gd name="connsiteY4" fmla="*/ 1877 h 7509"/>
                  <a:gd name="connsiteX5" fmla="*/ 3810 w 7620"/>
                  <a:gd name="connsiteY5" fmla="*/ 3755 h 7509"/>
                  <a:gd name="connsiteX6" fmla="*/ 1905 w 7620"/>
                  <a:gd name="connsiteY6" fmla="*/ 5632 h 7509"/>
                  <a:gd name="connsiteX7" fmla="*/ 0 w 7620"/>
                  <a:gd name="connsiteY7" fmla="*/ 7510 h 7509"/>
                  <a:gd name="connsiteX8" fmla="*/ 0 w 7620"/>
                  <a:gd name="connsiteY8" fmla="*/ 7510 h 7509"/>
                  <a:gd name="connsiteX9" fmla="*/ 952 w 7620"/>
                  <a:gd name="connsiteY9" fmla="*/ 7510 h 7509"/>
                  <a:gd name="connsiteX10" fmla="*/ 4763 w 7620"/>
                  <a:gd name="connsiteY10" fmla="*/ 4693 h 7509"/>
                  <a:gd name="connsiteX11" fmla="*/ 7620 w 7620"/>
                  <a:gd name="connsiteY11" fmla="*/ 1877 h 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" h="7509">
                    <a:moveTo>
                      <a:pt x="7620" y="1877"/>
                    </a:moveTo>
                    <a:lnTo>
                      <a:pt x="7620" y="1877"/>
                    </a:lnTo>
                    <a:cubicBezTo>
                      <a:pt x="7620" y="939"/>
                      <a:pt x="7620" y="939"/>
                      <a:pt x="7620" y="0"/>
                    </a:cubicBezTo>
                    <a:cubicBezTo>
                      <a:pt x="7620" y="0"/>
                      <a:pt x="7620" y="0"/>
                      <a:pt x="7620" y="0"/>
                    </a:cubicBezTo>
                    <a:cubicBezTo>
                      <a:pt x="7620" y="0"/>
                      <a:pt x="6667" y="939"/>
                      <a:pt x="5715" y="1877"/>
                    </a:cubicBezTo>
                    <a:cubicBezTo>
                      <a:pt x="4763" y="2816"/>
                      <a:pt x="4763" y="2816"/>
                      <a:pt x="3810" y="3755"/>
                    </a:cubicBezTo>
                    <a:cubicBezTo>
                      <a:pt x="2858" y="4693"/>
                      <a:pt x="1905" y="5632"/>
                      <a:pt x="1905" y="5632"/>
                    </a:cubicBezTo>
                    <a:cubicBezTo>
                      <a:pt x="952" y="6571"/>
                      <a:pt x="0" y="6571"/>
                      <a:pt x="0" y="7510"/>
                    </a:cubicBezTo>
                    <a:cubicBezTo>
                      <a:pt x="0" y="7510"/>
                      <a:pt x="0" y="7510"/>
                      <a:pt x="0" y="7510"/>
                    </a:cubicBezTo>
                    <a:cubicBezTo>
                      <a:pt x="0" y="7510"/>
                      <a:pt x="952" y="7510"/>
                      <a:pt x="952" y="7510"/>
                    </a:cubicBezTo>
                    <a:cubicBezTo>
                      <a:pt x="1905" y="7510"/>
                      <a:pt x="2858" y="7510"/>
                      <a:pt x="4763" y="4693"/>
                    </a:cubicBezTo>
                    <a:cubicBezTo>
                      <a:pt x="6667" y="3755"/>
                      <a:pt x="6667" y="2816"/>
                      <a:pt x="7620" y="1877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Полилиния 47">
                <a:extLst>
                  <a:ext uri="{FF2B5EF4-FFF2-40B4-BE49-F238E27FC236}">
                    <a16:creationId xmlns="" xmlns:a16="http://schemas.microsoft.com/office/drawing/2014/main" id="{178AC9F9-E365-4FBE-014E-31464BCB8937}"/>
                  </a:ext>
                </a:extLst>
              </p:cNvPr>
              <p:cNvSpPr/>
              <p:nvPr/>
            </p:nvSpPr>
            <p:spPr>
              <a:xfrm>
                <a:off x="5608320" y="3552907"/>
                <a:ext cx="2857" cy="3754"/>
              </a:xfrm>
              <a:custGeom>
                <a:avLst/>
                <a:gdLst>
                  <a:gd name="connsiteX0" fmla="*/ 952 w 2857"/>
                  <a:gd name="connsiteY0" fmla="*/ 939 h 3754"/>
                  <a:gd name="connsiteX1" fmla="*/ 952 w 2857"/>
                  <a:gd name="connsiteY1" fmla="*/ 939 h 3754"/>
                  <a:gd name="connsiteX2" fmla="*/ 0 w 2857"/>
                  <a:gd name="connsiteY2" fmla="*/ 2816 h 3754"/>
                  <a:gd name="connsiteX3" fmla="*/ 2858 w 2857"/>
                  <a:gd name="connsiteY3" fmla="*/ 3755 h 3754"/>
                  <a:gd name="connsiteX4" fmla="*/ 2858 w 2857"/>
                  <a:gd name="connsiteY4" fmla="*/ 0 h 3754"/>
                  <a:gd name="connsiteX5" fmla="*/ 952 w 2857"/>
                  <a:gd name="connsiteY5" fmla="*/ 939 h 3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" h="3754">
                    <a:moveTo>
                      <a:pt x="952" y="939"/>
                    </a:moveTo>
                    <a:lnTo>
                      <a:pt x="952" y="939"/>
                    </a:lnTo>
                    <a:cubicBezTo>
                      <a:pt x="952" y="939"/>
                      <a:pt x="0" y="1877"/>
                      <a:pt x="0" y="2816"/>
                    </a:cubicBezTo>
                    <a:cubicBezTo>
                      <a:pt x="952" y="2816"/>
                      <a:pt x="1905" y="2816"/>
                      <a:pt x="2858" y="3755"/>
                    </a:cubicBezTo>
                    <a:cubicBezTo>
                      <a:pt x="2858" y="2816"/>
                      <a:pt x="2858" y="1877"/>
                      <a:pt x="2858" y="0"/>
                    </a:cubicBezTo>
                    <a:cubicBezTo>
                      <a:pt x="1905" y="0"/>
                      <a:pt x="952" y="0"/>
                      <a:pt x="952" y="939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 48">
                <a:extLst>
                  <a:ext uri="{FF2B5EF4-FFF2-40B4-BE49-F238E27FC236}">
                    <a16:creationId xmlns="" xmlns:a16="http://schemas.microsoft.com/office/drawing/2014/main" id="{4469B660-3BC8-86D7-2857-92D9633A0622}"/>
                  </a:ext>
                </a:extLst>
              </p:cNvPr>
              <p:cNvSpPr/>
              <p:nvPr/>
            </p:nvSpPr>
            <p:spPr>
              <a:xfrm>
                <a:off x="5614034" y="3515360"/>
                <a:ext cx="62865" cy="51393"/>
              </a:xfrm>
              <a:custGeom>
                <a:avLst/>
                <a:gdLst>
                  <a:gd name="connsiteX0" fmla="*/ 7620 w 62865"/>
                  <a:gd name="connsiteY0" fmla="*/ 39425 h 51393"/>
                  <a:gd name="connsiteX1" fmla="*/ 7620 w 62865"/>
                  <a:gd name="connsiteY1" fmla="*/ 39425 h 51393"/>
                  <a:gd name="connsiteX2" fmla="*/ 20003 w 62865"/>
                  <a:gd name="connsiteY2" fmla="*/ 50690 h 51393"/>
                  <a:gd name="connsiteX3" fmla="*/ 22860 w 62865"/>
                  <a:gd name="connsiteY3" fmla="*/ 50690 h 51393"/>
                  <a:gd name="connsiteX4" fmla="*/ 24765 w 62865"/>
                  <a:gd name="connsiteY4" fmla="*/ 49751 h 51393"/>
                  <a:gd name="connsiteX5" fmla="*/ 55245 w 62865"/>
                  <a:gd name="connsiteY5" fmla="*/ 45996 h 51393"/>
                  <a:gd name="connsiteX6" fmla="*/ 60008 w 62865"/>
                  <a:gd name="connsiteY6" fmla="*/ 42241 h 51393"/>
                  <a:gd name="connsiteX7" fmla="*/ 62865 w 62865"/>
                  <a:gd name="connsiteY7" fmla="*/ 20651 h 51393"/>
                  <a:gd name="connsiteX8" fmla="*/ 53340 w 62865"/>
                  <a:gd name="connsiteY8" fmla="*/ 26283 h 51393"/>
                  <a:gd name="connsiteX9" fmla="*/ 51435 w 62865"/>
                  <a:gd name="connsiteY9" fmla="*/ 12203 h 51393"/>
                  <a:gd name="connsiteX10" fmla="*/ 42863 w 62865"/>
                  <a:gd name="connsiteY10" fmla="*/ 17835 h 51393"/>
                  <a:gd name="connsiteX11" fmla="*/ 40958 w 62865"/>
                  <a:gd name="connsiteY11" fmla="*/ 0 h 51393"/>
                  <a:gd name="connsiteX12" fmla="*/ 26670 w 62865"/>
                  <a:gd name="connsiteY12" fmla="*/ 22529 h 51393"/>
                  <a:gd name="connsiteX13" fmla="*/ 39053 w 62865"/>
                  <a:gd name="connsiteY13" fmla="*/ 25345 h 51393"/>
                  <a:gd name="connsiteX14" fmla="*/ 44768 w 62865"/>
                  <a:gd name="connsiteY14" fmla="*/ 31916 h 51393"/>
                  <a:gd name="connsiteX15" fmla="*/ 19050 w 62865"/>
                  <a:gd name="connsiteY15" fmla="*/ 38487 h 51393"/>
                  <a:gd name="connsiteX16" fmla="*/ 7620 w 62865"/>
                  <a:gd name="connsiteY16" fmla="*/ 33793 h 51393"/>
                  <a:gd name="connsiteX17" fmla="*/ 3810 w 62865"/>
                  <a:gd name="connsiteY17" fmla="*/ 31916 h 51393"/>
                  <a:gd name="connsiteX18" fmla="*/ 0 w 62865"/>
                  <a:gd name="connsiteY18" fmla="*/ 38487 h 51393"/>
                  <a:gd name="connsiteX19" fmla="*/ 4763 w 62865"/>
                  <a:gd name="connsiteY19" fmla="*/ 47873 h 51393"/>
                  <a:gd name="connsiteX20" fmla="*/ 7620 w 62865"/>
                  <a:gd name="connsiteY20" fmla="*/ 39425 h 51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2865" h="51393">
                    <a:moveTo>
                      <a:pt x="7620" y="39425"/>
                    </a:moveTo>
                    <a:lnTo>
                      <a:pt x="7620" y="39425"/>
                    </a:lnTo>
                    <a:cubicBezTo>
                      <a:pt x="7620" y="39425"/>
                      <a:pt x="17145" y="47873"/>
                      <a:pt x="20003" y="50690"/>
                    </a:cubicBezTo>
                    <a:cubicBezTo>
                      <a:pt x="20955" y="51628"/>
                      <a:pt x="21908" y="51628"/>
                      <a:pt x="22860" y="50690"/>
                    </a:cubicBezTo>
                    <a:cubicBezTo>
                      <a:pt x="23813" y="50690"/>
                      <a:pt x="23813" y="49751"/>
                      <a:pt x="24765" y="49751"/>
                    </a:cubicBezTo>
                    <a:cubicBezTo>
                      <a:pt x="34290" y="45996"/>
                      <a:pt x="49530" y="45996"/>
                      <a:pt x="55245" y="45996"/>
                    </a:cubicBezTo>
                    <a:cubicBezTo>
                      <a:pt x="59055" y="45996"/>
                      <a:pt x="60008" y="44119"/>
                      <a:pt x="60008" y="42241"/>
                    </a:cubicBezTo>
                    <a:cubicBezTo>
                      <a:pt x="59055" y="36609"/>
                      <a:pt x="59055" y="27222"/>
                      <a:pt x="62865" y="20651"/>
                    </a:cubicBezTo>
                    <a:cubicBezTo>
                      <a:pt x="58103" y="22529"/>
                      <a:pt x="53340" y="26283"/>
                      <a:pt x="53340" y="26283"/>
                    </a:cubicBezTo>
                    <a:cubicBezTo>
                      <a:pt x="51435" y="22529"/>
                      <a:pt x="51435" y="15019"/>
                      <a:pt x="51435" y="12203"/>
                    </a:cubicBezTo>
                    <a:cubicBezTo>
                      <a:pt x="46673" y="14080"/>
                      <a:pt x="42863" y="17835"/>
                      <a:pt x="42863" y="17835"/>
                    </a:cubicBezTo>
                    <a:cubicBezTo>
                      <a:pt x="40958" y="13142"/>
                      <a:pt x="40958" y="4693"/>
                      <a:pt x="40958" y="0"/>
                    </a:cubicBezTo>
                    <a:cubicBezTo>
                      <a:pt x="29528" y="3755"/>
                      <a:pt x="40005" y="23467"/>
                      <a:pt x="26670" y="22529"/>
                    </a:cubicBezTo>
                    <a:cubicBezTo>
                      <a:pt x="30480" y="28161"/>
                      <a:pt x="35243" y="25345"/>
                      <a:pt x="39053" y="25345"/>
                    </a:cubicBezTo>
                    <a:cubicBezTo>
                      <a:pt x="41910" y="25345"/>
                      <a:pt x="45720" y="27222"/>
                      <a:pt x="44768" y="31916"/>
                    </a:cubicBezTo>
                    <a:cubicBezTo>
                      <a:pt x="44768" y="34732"/>
                      <a:pt x="25718" y="38487"/>
                      <a:pt x="19050" y="38487"/>
                    </a:cubicBezTo>
                    <a:cubicBezTo>
                      <a:pt x="14288" y="38487"/>
                      <a:pt x="10478" y="36609"/>
                      <a:pt x="7620" y="33793"/>
                    </a:cubicBezTo>
                    <a:cubicBezTo>
                      <a:pt x="6668" y="31916"/>
                      <a:pt x="4763" y="30977"/>
                      <a:pt x="3810" y="31916"/>
                    </a:cubicBezTo>
                    <a:cubicBezTo>
                      <a:pt x="1905" y="31916"/>
                      <a:pt x="0" y="33793"/>
                      <a:pt x="0" y="38487"/>
                    </a:cubicBezTo>
                    <a:cubicBezTo>
                      <a:pt x="0" y="41303"/>
                      <a:pt x="953" y="47873"/>
                      <a:pt x="4763" y="47873"/>
                    </a:cubicBezTo>
                    <a:cubicBezTo>
                      <a:pt x="8573" y="47873"/>
                      <a:pt x="8573" y="43180"/>
                      <a:pt x="7620" y="39425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 49">
                <a:extLst>
                  <a:ext uri="{FF2B5EF4-FFF2-40B4-BE49-F238E27FC236}">
                    <a16:creationId xmlns="" xmlns:a16="http://schemas.microsoft.com/office/drawing/2014/main" id="{B2939774-7B02-0974-DD8F-F9811B24887B}"/>
                  </a:ext>
                </a:extLst>
              </p:cNvPr>
              <p:cNvSpPr/>
              <p:nvPr/>
            </p:nvSpPr>
            <p:spPr>
              <a:xfrm>
                <a:off x="5571701" y="3517758"/>
                <a:ext cx="38880" cy="38214"/>
              </a:xfrm>
              <a:custGeom>
                <a:avLst/>
                <a:gdLst>
                  <a:gd name="connsiteX0" fmla="*/ 31856 w 38880"/>
                  <a:gd name="connsiteY0" fmla="*/ 34210 h 38214"/>
                  <a:gd name="connsiteX1" fmla="*/ 31856 w 38880"/>
                  <a:gd name="connsiteY1" fmla="*/ 34210 h 38214"/>
                  <a:gd name="connsiteX2" fmla="*/ 32808 w 38880"/>
                  <a:gd name="connsiteY2" fmla="*/ 34210 h 38214"/>
                  <a:gd name="connsiteX3" fmla="*/ 31856 w 38880"/>
                  <a:gd name="connsiteY3" fmla="*/ 37965 h 38214"/>
                  <a:gd name="connsiteX4" fmla="*/ 35666 w 38880"/>
                  <a:gd name="connsiteY4" fmla="*/ 35149 h 38214"/>
                  <a:gd name="connsiteX5" fmla="*/ 38523 w 38880"/>
                  <a:gd name="connsiteY5" fmla="*/ 30455 h 38214"/>
                  <a:gd name="connsiteX6" fmla="*/ 34713 w 38880"/>
                  <a:gd name="connsiteY6" fmla="*/ 31394 h 38214"/>
                  <a:gd name="connsiteX7" fmla="*/ 34713 w 38880"/>
                  <a:gd name="connsiteY7" fmla="*/ 30455 h 38214"/>
                  <a:gd name="connsiteX8" fmla="*/ 28046 w 38880"/>
                  <a:gd name="connsiteY8" fmla="*/ 25762 h 38214"/>
                  <a:gd name="connsiteX9" fmla="*/ 27093 w 38880"/>
                  <a:gd name="connsiteY9" fmla="*/ 25762 h 38214"/>
                  <a:gd name="connsiteX10" fmla="*/ 28046 w 38880"/>
                  <a:gd name="connsiteY10" fmla="*/ 22007 h 38214"/>
                  <a:gd name="connsiteX11" fmla="*/ 26141 w 38880"/>
                  <a:gd name="connsiteY11" fmla="*/ 22946 h 38214"/>
                  <a:gd name="connsiteX12" fmla="*/ 25188 w 38880"/>
                  <a:gd name="connsiteY12" fmla="*/ 21069 h 38214"/>
                  <a:gd name="connsiteX13" fmla="*/ 3281 w 38880"/>
                  <a:gd name="connsiteY13" fmla="*/ 417 h 38214"/>
                  <a:gd name="connsiteX14" fmla="*/ 423 w 38880"/>
                  <a:gd name="connsiteY14" fmla="*/ 417 h 38214"/>
                  <a:gd name="connsiteX15" fmla="*/ 423 w 38880"/>
                  <a:gd name="connsiteY15" fmla="*/ 3233 h 38214"/>
                  <a:gd name="connsiteX16" fmla="*/ 21378 w 38880"/>
                  <a:gd name="connsiteY16" fmla="*/ 24823 h 38214"/>
                  <a:gd name="connsiteX17" fmla="*/ 23283 w 38880"/>
                  <a:gd name="connsiteY17" fmla="*/ 25762 h 38214"/>
                  <a:gd name="connsiteX18" fmla="*/ 22331 w 38880"/>
                  <a:gd name="connsiteY18" fmla="*/ 27639 h 38214"/>
                  <a:gd name="connsiteX19" fmla="*/ 25188 w 38880"/>
                  <a:gd name="connsiteY19" fmla="*/ 27639 h 38214"/>
                  <a:gd name="connsiteX20" fmla="*/ 25188 w 38880"/>
                  <a:gd name="connsiteY20" fmla="*/ 28578 h 38214"/>
                  <a:gd name="connsiteX21" fmla="*/ 31856 w 38880"/>
                  <a:gd name="connsiteY21" fmla="*/ 34210 h 38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8880" h="38214">
                    <a:moveTo>
                      <a:pt x="31856" y="34210"/>
                    </a:moveTo>
                    <a:lnTo>
                      <a:pt x="31856" y="34210"/>
                    </a:lnTo>
                    <a:cubicBezTo>
                      <a:pt x="31856" y="34210"/>
                      <a:pt x="32808" y="34210"/>
                      <a:pt x="32808" y="34210"/>
                    </a:cubicBezTo>
                    <a:cubicBezTo>
                      <a:pt x="31856" y="36088"/>
                      <a:pt x="31856" y="37026"/>
                      <a:pt x="31856" y="37965"/>
                    </a:cubicBezTo>
                    <a:cubicBezTo>
                      <a:pt x="32808" y="38904"/>
                      <a:pt x="33761" y="37026"/>
                      <a:pt x="35666" y="35149"/>
                    </a:cubicBezTo>
                    <a:cubicBezTo>
                      <a:pt x="38523" y="32333"/>
                      <a:pt x="39476" y="31394"/>
                      <a:pt x="38523" y="30455"/>
                    </a:cubicBezTo>
                    <a:cubicBezTo>
                      <a:pt x="37571" y="29517"/>
                      <a:pt x="36618" y="29517"/>
                      <a:pt x="34713" y="31394"/>
                    </a:cubicBezTo>
                    <a:cubicBezTo>
                      <a:pt x="34713" y="31394"/>
                      <a:pt x="34713" y="30455"/>
                      <a:pt x="34713" y="30455"/>
                    </a:cubicBezTo>
                    <a:cubicBezTo>
                      <a:pt x="33761" y="28578"/>
                      <a:pt x="29951" y="25762"/>
                      <a:pt x="28046" y="25762"/>
                    </a:cubicBezTo>
                    <a:cubicBezTo>
                      <a:pt x="28046" y="25762"/>
                      <a:pt x="27093" y="25762"/>
                      <a:pt x="27093" y="25762"/>
                    </a:cubicBezTo>
                    <a:cubicBezTo>
                      <a:pt x="28998" y="23885"/>
                      <a:pt x="28998" y="22946"/>
                      <a:pt x="28046" y="22007"/>
                    </a:cubicBezTo>
                    <a:cubicBezTo>
                      <a:pt x="27093" y="21069"/>
                      <a:pt x="27093" y="22007"/>
                      <a:pt x="26141" y="22946"/>
                    </a:cubicBezTo>
                    <a:cubicBezTo>
                      <a:pt x="26141" y="22007"/>
                      <a:pt x="26141" y="22007"/>
                      <a:pt x="25188" y="21069"/>
                    </a:cubicBezTo>
                    <a:cubicBezTo>
                      <a:pt x="22331" y="16375"/>
                      <a:pt x="7091" y="2295"/>
                      <a:pt x="3281" y="417"/>
                    </a:cubicBezTo>
                    <a:cubicBezTo>
                      <a:pt x="1376" y="-521"/>
                      <a:pt x="423" y="417"/>
                      <a:pt x="423" y="417"/>
                    </a:cubicBezTo>
                    <a:cubicBezTo>
                      <a:pt x="423" y="417"/>
                      <a:pt x="-529" y="1356"/>
                      <a:pt x="423" y="3233"/>
                    </a:cubicBezTo>
                    <a:cubicBezTo>
                      <a:pt x="2328" y="6988"/>
                      <a:pt x="16616" y="22007"/>
                      <a:pt x="21378" y="24823"/>
                    </a:cubicBezTo>
                    <a:cubicBezTo>
                      <a:pt x="22331" y="25762"/>
                      <a:pt x="23283" y="25762"/>
                      <a:pt x="23283" y="25762"/>
                    </a:cubicBezTo>
                    <a:cubicBezTo>
                      <a:pt x="22331" y="26701"/>
                      <a:pt x="22331" y="26701"/>
                      <a:pt x="22331" y="27639"/>
                    </a:cubicBezTo>
                    <a:cubicBezTo>
                      <a:pt x="23283" y="28578"/>
                      <a:pt x="24236" y="28578"/>
                      <a:pt x="25188" y="27639"/>
                    </a:cubicBezTo>
                    <a:cubicBezTo>
                      <a:pt x="25188" y="27639"/>
                      <a:pt x="25188" y="28578"/>
                      <a:pt x="25188" y="28578"/>
                    </a:cubicBezTo>
                    <a:cubicBezTo>
                      <a:pt x="26141" y="30455"/>
                      <a:pt x="28998" y="33272"/>
                      <a:pt x="31856" y="34210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 50">
                <a:extLst>
                  <a:ext uri="{FF2B5EF4-FFF2-40B4-BE49-F238E27FC236}">
                    <a16:creationId xmlns="" xmlns:a16="http://schemas.microsoft.com/office/drawing/2014/main" id="{D022532A-F770-38C8-5D3B-CEF9BC00E073}"/>
                  </a:ext>
                </a:extLst>
              </p:cNvPr>
              <p:cNvSpPr/>
              <p:nvPr/>
            </p:nvSpPr>
            <p:spPr>
              <a:xfrm>
                <a:off x="5599747" y="3559478"/>
                <a:ext cx="14287" cy="8448"/>
              </a:xfrm>
              <a:custGeom>
                <a:avLst/>
                <a:gdLst>
                  <a:gd name="connsiteX0" fmla="*/ 14287 w 14287"/>
                  <a:gd name="connsiteY0" fmla="*/ 3755 h 8448"/>
                  <a:gd name="connsiteX1" fmla="*/ 7620 w 14287"/>
                  <a:gd name="connsiteY1" fmla="*/ 0 h 8448"/>
                  <a:gd name="connsiteX2" fmla="*/ 0 w 14287"/>
                  <a:gd name="connsiteY2" fmla="*/ 4693 h 8448"/>
                  <a:gd name="connsiteX3" fmla="*/ 3810 w 14287"/>
                  <a:gd name="connsiteY3" fmla="*/ 8448 h 8448"/>
                  <a:gd name="connsiteX4" fmla="*/ 14287 w 14287"/>
                  <a:gd name="connsiteY4" fmla="*/ 3755 h 8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" h="8448">
                    <a:moveTo>
                      <a:pt x="14287" y="3755"/>
                    </a:moveTo>
                    <a:cubicBezTo>
                      <a:pt x="14287" y="1877"/>
                      <a:pt x="11430" y="0"/>
                      <a:pt x="7620" y="0"/>
                    </a:cubicBezTo>
                    <a:cubicBezTo>
                      <a:pt x="2857" y="0"/>
                      <a:pt x="0" y="2816"/>
                      <a:pt x="0" y="4693"/>
                    </a:cubicBezTo>
                    <a:cubicBezTo>
                      <a:pt x="0" y="7510"/>
                      <a:pt x="2857" y="8448"/>
                      <a:pt x="3810" y="8448"/>
                    </a:cubicBezTo>
                    <a:cubicBezTo>
                      <a:pt x="8573" y="8448"/>
                      <a:pt x="14287" y="4693"/>
                      <a:pt x="14287" y="3755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Полилиния 51">
                <a:extLst>
                  <a:ext uri="{FF2B5EF4-FFF2-40B4-BE49-F238E27FC236}">
                    <a16:creationId xmlns="" xmlns:a16="http://schemas.microsoft.com/office/drawing/2014/main" id="{344C1812-A2D2-CAC1-3A5A-04EF6D0BF8D0}"/>
                  </a:ext>
                </a:extLst>
              </p:cNvPr>
              <p:cNvSpPr/>
              <p:nvPr/>
            </p:nvSpPr>
            <p:spPr>
              <a:xfrm>
                <a:off x="5607367" y="3566049"/>
                <a:ext cx="10150" cy="12203"/>
              </a:xfrm>
              <a:custGeom>
                <a:avLst/>
                <a:gdLst>
                  <a:gd name="connsiteX0" fmla="*/ 1905 w 10150"/>
                  <a:gd name="connsiteY0" fmla="*/ 4693 h 12203"/>
                  <a:gd name="connsiteX1" fmla="*/ 1905 w 10150"/>
                  <a:gd name="connsiteY1" fmla="*/ 4693 h 12203"/>
                  <a:gd name="connsiteX2" fmla="*/ 0 w 10150"/>
                  <a:gd name="connsiteY2" fmla="*/ 9387 h 12203"/>
                  <a:gd name="connsiteX3" fmla="*/ 3810 w 10150"/>
                  <a:gd name="connsiteY3" fmla="*/ 12203 h 12203"/>
                  <a:gd name="connsiteX4" fmla="*/ 8573 w 10150"/>
                  <a:gd name="connsiteY4" fmla="*/ 10326 h 12203"/>
                  <a:gd name="connsiteX5" fmla="*/ 9525 w 10150"/>
                  <a:gd name="connsiteY5" fmla="*/ 0 h 12203"/>
                  <a:gd name="connsiteX6" fmla="*/ 1905 w 10150"/>
                  <a:gd name="connsiteY6" fmla="*/ 4693 h 12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0" h="12203">
                    <a:moveTo>
                      <a:pt x="1905" y="4693"/>
                    </a:moveTo>
                    <a:lnTo>
                      <a:pt x="1905" y="4693"/>
                    </a:lnTo>
                    <a:cubicBezTo>
                      <a:pt x="953" y="6571"/>
                      <a:pt x="0" y="8448"/>
                      <a:pt x="0" y="9387"/>
                    </a:cubicBezTo>
                    <a:cubicBezTo>
                      <a:pt x="0" y="11264"/>
                      <a:pt x="1905" y="12203"/>
                      <a:pt x="3810" y="12203"/>
                    </a:cubicBezTo>
                    <a:cubicBezTo>
                      <a:pt x="5715" y="12203"/>
                      <a:pt x="7620" y="11264"/>
                      <a:pt x="8573" y="10326"/>
                    </a:cubicBezTo>
                    <a:cubicBezTo>
                      <a:pt x="10478" y="7510"/>
                      <a:pt x="10478" y="939"/>
                      <a:pt x="9525" y="0"/>
                    </a:cubicBezTo>
                    <a:cubicBezTo>
                      <a:pt x="8573" y="0"/>
                      <a:pt x="4763" y="1877"/>
                      <a:pt x="1905" y="4693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 52">
                <a:extLst>
                  <a:ext uri="{FF2B5EF4-FFF2-40B4-BE49-F238E27FC236}">
                    <a16:creationId xmlns="" xmlns:a16="http://schemas.microsoft.com/office/drawing/2014/main" id="{35DA8D0F-D0AB-28B7-350A-12D36690A32F}"/>
                  </a:ext>
                </a:extLst>
              </p:cNvPr>
              <p:cNvSpPr/>
              <p:nvPr/>
            </p:nvSpPr>
            <p:spPr>
              <a:xfrm>
                <a:off x="5532053" y="3477740"/>
                <a:ext cx="33165" cy="35507"/>
              </a:xfrm>
              <a:custGeom>
                <a:avLst/>
                <a:gdLst>
                  <a:gd name="connsiteX0" fmla="*/ 32451 w 33165"/>
                  <a:gd name="connsiteY0" fmla="*/ 22600 h 35507"/>
                  <a:gd name="connsiteX1" fmla="*/ 32451 w 33165"/>
                  <a:gd name="connsiteY1" fmla="*/ 22600 h 35507"/>
                  <a:gd name="connsiteX2" fmla="*/ 25784 w 33165"/>
                  <a:gd name="connsiteY2" fmla="*/ 22600 h 35507"/>
                  <a:gd name="connsiteX3" fmla="*/ 32451 w 33165"/>
                  <a:gd name="connsiteY3" fmla="*/ 19784 h 35507"/>
                  <a:gd name="connsiteX4" fmla="*/ 32451 w 33165"/>
                  <a:gd name="connsiteY4" fmla="*/ 16029 h 35507"/>
                  <a:gd name="connsiteX5" fmla="*/ 28641 w 33165"/>
                  <a:gd name="connsiteY5" fmla="*/ 16029 h 35507"/>
                  <a:gd name="connsiteX6" fmla="*/ 19116 w 33165"/>
                  <a:gd name="connsiteY6" fmla="*/ 72 h 35507"/>
                  <a:gd name="connsiteX7" fmla="*/ 20069 w 33165"/>
                  <a:gd name="connsiteY7" fmla="*/ 9459 h 35507"/>
                  <a:gd name="connsiteX8" fmla="*/ 18164 w 33165"/>
                  <a:gd name="connsiteY8" fmla="*/ 14152 h 35507"/>
                  <a:gd name="connsiteX9" fmla="*/ 17211 w 33165"/>
                  <a:gd name="connsiteY9" fmla="*/ 5704 h 35507"/>
                  <a:gd name="connsiteX10" fmla="*/ 13401 w 33165"/>
                  <a:gd name="connsiteY10" fmla="*/ 6642 h 35507"/>
                  <a:gd name="connsiteX11" fmla="*/ 2924 w 33165"/>
                  <a:gd name="connsiteY11" fmla="*/ 4765 h 35507"/>
                  <a:gd name="connsiteX12" fmla="*/ 5781 w 33165"/>
                  <a:gd name="connsiteY12" fmla="*/ 15091 h 35507"/>
                  <a:gd name="connsiteX13" fmla="*/ 4829 w 33165"/>
                  <a:gd name="connsiteY13" fmla="*/ 19784 h 35507"/>
                  <a:gd name="connsiteX14" fmla="*/ 13401 w 33165"/>
                  <a:gd name="connsiteY14" fmla="*/ 20723 h 35507"/>
                  <a:gd name="connsiteX15" fmla="*/ 8639 w 33165"/>
                  <a:gd name="connsiteY15" fmla="*/ 22600 h 35507"/>
                  <a:gd name="connsiteX16" fmla="*/ 66 w 33165"/>
                  <a:gd name="connsiteY16" fmla="*/ 21662 h 35507"/>
                  <a:gd name="connsiteX17" fmla="*/ 16259 w 33165"/>
                  <a:gd name="connsiteY17" fmla="*/ 31049 h 35507"/>
                  <a:gd name="connsiteX18" fmla="*/ 16259 w 33165"/>
                  <a:gd name="connsiteY18" fmla="*/ 34803 h 35507"/>
                  <a:gd name="connsiteX19" fmla="*/ 20069 w 33165"/>
                  <a:gd name="connsiteY19" fmla="*/ 34803 h 35507"/>
                  <a:gd name="connsiteX20" fmla="*/ 22926 w 33165"/>
                  <a:gd name="connsiteY20" fmla="*/ 27294 h 35507"/>
                  <a:gd name="connsiteX21" fmla="*/ 23879 w 33165"/>
                  <a:gd name="connsiteY21" fmla="*/ 33865 h 35507"/>
                  <a:gd name="connsiteX22" fmla="*/ 32451 w 33165"/>
                  <a:gd name="connsiteY22" fmla="*/ 31987 h 35507"/>
                  <a:gd name="connsiteX23" fmla="*/ 32451 w 33165"/>
                  <a:gd name="connsiteY23" fmla="*/ 22600 h 35507"/>
                  <a:gd name="connsiteX24" fmla="*/ 8639 w 33165"/>
                  <a:gd name="connsiteY24" fmla="*/ 12275 h 35507"/>
                  <a:gd name="connsiteX25" fmla="*/ 8639 w 33165"/>
                  <a:gd name="connsiteY25" fmla="*/ 12275 h 35507"/>
                  <a:gd name="connsiteX26" fmla="*/ 8639 w 33165"/>
                  <a:gd name="connsiteY26" fmla="*/ 9459 h 35507"/>
                  <a:gd name="connsiteX27" fmla="*/ 11496 w 33165"/>
                  <a:gd name="connsiteY27" fmla="*/ 9459 h 35507"/>
                  <a:gd name="connsiteX28" fmla="*/ 13401 w 33165"/>
                  <a:gd name="connsiteY28" fmla="*/ 15091 h 35507"/>
                  <a:gd name="connsiteX29" fmla="*/ 8639 w 33165"/>
                  <a:gd name="connsiteY29" fmla="*/ 12275 h 35507"/>
                  <a:gd name="connsiteX30" fmla="*/ 22926 w 33165"/>
                  <a:gd name="connsiteY30" fmla="*/ 23539 h 35507"/>
                  <a:gd name="connsiteX31" fmla="*/ 22926 w 33165"/>
                  <a:gd name="connsiteY31" fmla="*/ 23539 h 35507"/>
                  <a:gd name="connsiteX32" fmla="*/ 19116 w 33165"/>
                  <a:gd name="connsiteY32" fmla="*/ 24478 h 35507"/>
                  <a:gd name="connsiteX33" fmla="*/ 14354 w 33165"/>
                  <a:gd name="connsiteY33" fmla="*/ 19784 h 35507"/>
                  <a:gd name="connsiteX34" fmla="*/ 16259 w 33165"/>
                  <a:gd name="connsiteY34" fmla="*/ 16968 h 35507"/>
                  <a:gd name="connsiteX35" fmla="*/ 19116 w 33165"/>
                  <a:gd name="connsiteY35" fmla="*/ 14152 h 35507"/>
                  <a:gd name="connsiteX36" fmla="*/ 23879 w 33165"/>
                  <a:gd name="connsiteY36" fmla="*/ 18846 h 35507"/>
                  <a:gd name="connsiteX37" fmla="*/ 22926 w 33165"/>
                  <a:gd name="connsiteY37" fmla="*/ 23539 h 35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3165" h="35507">
                    <a:moveTo>
                      <a:pt x="32451" y="22600"/>
                    </a:moveTo>
                    <a:lnTo>
                      <a:pt x="32451" y="22600"/>
                    </a:lnTo>
                    <a:cubicBezTo>
                      <a:pt x="30546" y="20723"/>
                      <a:pt x="27689" y="23539"/>
                      <a:pt x="25784" y="22600"/>
                    </a:cubicBezTo>
                    <a:cubicBezTo>
                      <a:pt x="26736" y="17907"/>
                      <a:pt x="29594" y="22600"/>
                      <a:pt x="32451" y="19784"/>
                    </a:cubicBezTo>
                    <a:cubicBezTo>
                      <a:pt x="33404" y="18846"/>
                      <a:pt x="33404" y="16968"/>
                      <a:pt x="32451" y="16029"/>
                    </a:cubicBezTo>
                    <a:cubicBezTo>
                      <a:pt x="31499" y="16968"/>
                      <a:pt x="29594" y="16968"/>
                      <a:pt x="28641" y="16029"/>
                    </a:cubicBezTo>
                    <a:cubicBezTo>
                      <a:pt x="32451" y="7581"/>
                      <a:pt x="25784" y="-867"/>
                      <a:pt x="19116" y="72"/>
                    </a:cubicBezTo>
                    <a:cubicBezTo>
                      <a:pt x="20069" y="1949"/>
                      <a:pt x="21021" y="7581"/>
                      <a:pt x="20069" y="9459"/>
                    </a:cubicBezTo>
                    <a:cubicBezTo>
                      <a:pt x="22926" y="11336"/>
                      <a:pt x="21021" y="15091"/>
                      <a:pt x="18164" y="14152"/>
                    </a:cubicBezTo>
                    <a:cubicBezTo>
                      <a:pt x="16259" y="13213"/>
                      <a:pt x="13401" y="8520"/>
                      <a:pt x="17211" y="5704"/>
                    </a:cubicBezTo>
                    <a:cubicBezTo>
                      <a:pt x="17211" y="4765"/>
                      <a:pt x="15306" y="3826"/>
                      <a:pt x="13401" y="6642"/>
                    </a:cubicBezTo>
                    <a:cubicBezTo>
                      <a:pt x="15306" y="1949"/>
                      <a:pt x="5781" y="2888"/>
                      <a:pt x="2924" y="4765"/>
                    </a:cubicBezTo>
                    <a:cubicBezTo>
                      <a:pt x="1971" y="6642"/>
                      <a:pt x="1019" y="16968"/>
                      <a:pt x="5781" y="15091"/>
                    </a:cubicBezTo>
                    <a:cubicBezTo>
                      <a:pt x="2924" y="16968"/>
                      <a:pt x="3876" y="19784"/>
                      <a:pt x="4829" y="19784"/>
                    </a:cubicBezTo>
                    <a:cubicBezTo>
                      <a:pt x="7686" y="16029"/>
                      <a:pt x="12449" y="18846"/>
                      <a:pt x="13401" y="20723"/>
                    </a:cubicBezTo>
                    <a:cubicBezTo>
                      <a:pt x="14354" y="23539"/>
                      <a:pt x="10544" y="25416"/>
                      <a:pt x="8639" y="22600"/>
                    </a:cubicBezTo>
                    <a:cubicBezTo>
                      <a:pt x="6734" y="23539"/>
                      <a:pt x="1019" y="22600"/>
                      <a:pt x="66" y="21662"/>
                    </a:cubicBezTo>
                    <a:cubicBezTo>
                      <a:pt x="-886" y="28232"/>
                      <a:pt x="8639" y="34803"/>
                      <a:pt x="16259" y="31049"/>
                    </a:cubicBezTo>
                    <a:cubicBezTo>
                      <a:pt x="17211" y="31049"/>
                      <a:pt x="17211" y="32926"/>
                      <a:pt x="16259" y="34803"/>
                    </a:cubicBezTo>
                    <a:cubicBezTo>
                      <a:pt x="17211" y="35742"/>
                      <a:pt x="19116" y="35742"/>
                      <a:pt x="20069" y="34803"/>
                    </a:cubicBezTo>
                    <a:cubicBezTo>
                      <a:pt x="22926" y="31987"/>
                      <a:pt x="18164" y="28232"/>
                      <a:pt x="22926" y="27294"/>
                    </a:cubicBezTo>
                    <a:cubicBezTo>
                      <a:pt x="23879" y="29171"/>
                      <a:pt x="21974" y="31987"/>
                      <a:pt x="23879" y="33865"/>
                    </a:cubicBezTo>
                    <a:cubicBezTo>
                      <a:pt x="25784" y="35742"/>
                      <a:pt x="29594" y="31987"/>
                      <a:pt x="32451" y="31987"/>
                    </a:cubicBezTo>
                    <a:cubicBezTo>
                      <a:pt x="30546" y="27294"/>
                      <a:pt x="34356" y="24478"/>
                      <a:pt x="32451" y="22600"/>
                    </a:cubicBezTo>
                    <a:close/>
                    <a:moveTo>
                      <a:pt x="8639" y="12275"/>
                    </a:moveTo>
                    <a:lnTo>
                      <a:pt x="8639" y="12275"/>
                    </a:lnTo>
                    <a:cubicBezTo>
                      <a:pt x="8639" y="12275"/>
                      <a:pt x="6734" y="11336"/>
                      <a:pt x="8639" y="9459"/>
                    </a:cubicBezTo>
                    <a:cubicBezTo>
                      <a:pt x="10544" y="7581"/>
                      <a:pt x="11496" y="9459"/>
                      <a:pt x="11496" y="9459"/>
                    </a:cubicBezTo>
                    <a:cubicBezTo>
                      <a:pt x="11496" y="9459"/>
                      <a:pt x="13401" y="13213"/>
                      <a:pt x="13401" y="15091"/>
                    </a:cubicBezTo>
                    <a:cubicBezTo>
                      <a:pt x="12449" y="14152"/>
                      <a:pt x="8639" y="12275"/>
                      <a:pt x="8639" y="12275"/>
                    </a:cubicBezTo>
                    <a:close/>
                    <a:moveTo>
                      <a:pt x="22926" y="23539"/>
                    </a:moveTo>
                    <a:lnTo>
                      <a:pt x="22926" y="23539"/>
                    </a:lnTo>
                    <a:cubicBezTo>
                      <a:pt x="21974" y="23539"/>
                      <a:pt x="20069" y="25416"/>
                      <a:pt x="19116" y="24478"/>
                    </a:cubicBezTo>
                    <a:lnTo>
                      <a:pt x="14354" y="19784"/>
                    </a:lnTo>
                    <a:lnTo>
                      <a:pt x="16259" y="16968"/>
                    </a:lnTo>
                    <a:lnTo>
                      <a:pt x="19116" y="14152"/>
                    </a:lnTo>
                    <a:lnTo>
                      <a:pt x="23879" y="18846"/>
                    </a:lnTo>
                    <a:cubicBezTo>
                      <a:pt x="24831" y="19784"/>
                      <a:pt x="22926" y="22600"/>
                      <a:pt x="22926" y="23539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 53">
                <a:extLst>
                  <a:ext uri="{FF2B5EF4-FFF2-40B4-BE49-F238E27FC236}">
                    <a16:creationId xmlns="" xmlns:a16="http://schemas.microsoft.com/office/drawing/2014/main" id="{21DDF989-8250-E3B1-1059-30120F82F458}"/>
                  </a:ext>
                </a:extLst>
              </p:cNvPr>
              <p:cNvSpPr/>
              <p:nvPr/>
            </p:nvSpPr>
            <p:spPr>
              <a:xfrm>
                <a:off x="5562600" y="3509727"/>
                <a:ext cx="8245" cy="7509"/>
              </a:xfrm>
              <a:custGeom>
                <a:avLst/>
                <a:gdLst>
                  <a:gd name="connsiteX0" fmla="*/ 2858 w 8245"/>
                  <a:gd name="connsiteY0" fmla="*/ 0 h 7509"/>
                  <a:gd name="connsiteX1" fmla="*/ 2858 w 8245"/>
                  <a:gd name="connsiteY1" fmla="*/ 0 h 7509"/>
                  <a:gd name="connsiteX2" fmla="*/ 952 w 8245"/>
                  <a:gd name="connsiteY2" fmla="*/ 939 h 7509"/>
                  <a:gd name="connsiteX3" fmla="*/ 0 w 8245"/>
                  <a:gd name="connsiteY3" fmla="*/ 2816 h 7509"/>
                  <a:gd name="connsiteX4" fmla="*/ 1905 w 8245"/>
                  <a:gd name="connsiteY4" fmla="*/ 5632 h 7509"/>
                  <a:gd name="connsiteX5" fmla="*/ 5715 w 8245"/>
                  <a:gd name="connsiteY5" fmla="*/ 7510 h 7509"/>
                  <a:gd name="connsiteX6" fmla="*/ 7620 w 8245"/>
                  <a:gd name="connsiteY6" fmla="*/ 6571 h 7509"/>
                  <a:gd name="connsiteX7" fmla="*/ 6667 w 8245"/>
                  <a:gd name="connsiteY7" fmla="*/ 1877 h 7509"/>
                  <a:gd name="connsiteX8" fmla="*/ 2858 w 8245"/>
                  <a:gd name="connsiteY8" fmla="*/ 0 h 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45" h="7509">
                    <a:moveTo>
                      <a:pt x="2858" y="0"/>
                    </a:moveTo>
                    <a:lnTo>
                      <a:pt x="2858" y="0"/>
                    </a:lnTo>
                    <a:cubicBezTo>
                      <a:pt x="2858" y="0"/>
                      <a:pt x="1905" y="0"/>
                      <a:pt x="952" y="939"/>
                    </a:cubicBezTo>
                    <a:cubicBezTo>
                      <a:pt x="0" y="1877"/>
                      <a:pt x="0" y="1877"/>
                      <a:pt x="0" y="2816"/>
                    </a:cubicBezTo>
                    <a:cubicBezTo>
                      <a:pt x="0" y="3755"/>
                      <a:pt x="952" y="4693"/>
                      <a:pt x="1905" y="5632"/>
                    </a:cubicBezTo>
                    <a:cubicBezTo>
                      <a:pt x="2858" y="6571"/>
                      <a:pt x="3810" y="7510"/>
                      <a:pt x="5715" y="7510"/>
                    </a:cubicBezTo>
                    <a:cubicBezTo>
                      <a:pt x="5715" y="7510"/>
                      <a:pt x="6667" y="7510"/>
                      <a:pt x="7620" y="6571"/>
                    </a:cubicBezTo>
                    <a:cubicBezTo>
                      <a:pt x="8573" y="5632"/>
                      <a:pt x="8573" y="2816"/>
                      <a:pt x="6667" y="1877"/>
                    </a:cubicBezTo>
                    <a:cubicBezTo>
                      <a:pt x="5715" y="0"/>
                      <a:pt x="4763" y="0"/>
                      <a:pt x="2858" y="0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Полилиния 54">
                <a:extLst>
                  <a:ext uri="{FF2B5EF4-FFF2-40B4-BE49-F238E27FC236}">
                    <a16:creationId xmlns="" xmlns:a16="http://schemas.microsoft.com/office/drawing/2014/main" id="{438FE8AC-7DAD-D422-33EC-147A6C785B51}"/>
                  </a:ext>
                </a:extLst>
              </p:cNvPr>
              <p:cNvSpPr/>
              <p:nvPr/>
            </p:nvSpPr>
            <p:spPr>
              <a:xfrm>
                <a:off x="5549264" y="3494708"/>
                <a:ext cx="4915" cy="6157"/>
              </a:xfrm>
              <a:custGeom>
                <a:avLst/>
                <a:gdLst>
                  <a:gd name="connsiteX0" fmla="*/ 1905 w 4915"/>
                  <a:gd name="connsiteY0" fmla="*/ 0 h 6157"/>
                  <a:gd name="connsiteX1" fmla="*/ 953 w 4915"/>
                  <a:gd name="connsiteY1" fmla="*/ 1877 h 6157"/>
                  <a:gd name="connsiteX2" fmla="*/ 953 w 4915"/>
                  <a:gd name="connsiteY2" fmla="*/ 1877 h 6157"/>
                  <a:gd name="connsiteX3" fmla="*/ 0 w 4915"/>
                  <a:gd name="connsiteY3" fmla="*/ 3755 h 6157"/>
                  <a:gd name="connsiteX4" fmla="*/ 4763 w 4915"/>
                  <a:gd name="connsiteY4" fmla="*/ 5632 h 6157"/>
                  <a:gd name="connsiteX5" fmla="*/ 1905 w 4915"/>
                  <a:gd name="connsiteY5" fmla="*/ 0 h 6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15" h="6157">
                    <a:moveTo>
                      <a:pt x="1905" y="0"/>
                    </a:moveTo>
                    <a:lnTo>
                      <a:pt x="953" y="1877"/>
                    </a:lnTo>
                    <a:lnTo>
                      <a:pt x="953" y="1877"/>
                    </a:lnTo>
                    <a:lnTo>
                      <a:pt x="0" y="3755"/>
                    </a:lnTo>
                    <a:cubicBezTo>
                      <a:pt x="0" y="3755"/>
                      <a:pt x="2858" y="7510"/>
                      <a:pt x="4763" y="5632"/>
                    </a:cubicBezTo>
                    <a:cubicBezTo>
                      <a:pt x="5715" y="2816"/>
                      <a:pt x="1905" y="0"/>
                      <a:pt x="1905" y="0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Полилиния 55">
                <a:extLst>
                  <a:ext uri="{FF2B5EF4-FFF2-40B4-BE49-F238E27FC236}">
                    <a16:creationId xmlns="" xmlns:a16="http://schemas.microsoft.com/office/drawing/2014/main" id="{98C9F745-D21E-AAAD-BAF5-D18769D5F77F}"/>
                  </a:ext>
                </a:extLst>
              </p:cNvPr>
              <p:cNvSpPr/>
              <p:nvPr/>
            </p:nvSpPr>
            <p:spPr>
              <a:xfrm>
                <a:off x="5804534" y="3471241"/>
                <a:ext cx="31432" cy="22798"/>
              </a:xfrm>
              <a:custGeom>
                <a:avLst/>
                <a:gdLst>
                  <a:gd name="connsiteX0" fmla="*/ 14288 w 31432"/>
                  <a:gd name="connsiteY0" fmla="*/ 9387 h 22798"/>
                  <a:gd name="connsiteX1" fmla="*/ 7620 w 31432"/>
                  <a:gd name="connsiteY1" fmla="*/ 6571 h 22798"/>
                  <a:gd name="connsiteX2" fmla="*/ 0 w 31432"/>
                  <a:gd name="connsiteY2" fmla="*/ 4693 h 22798"/>
                  <a:gd name="connsiteX3" fmla="*/ 10478 w 31432"/>
                  <a:gd name="connsiteY3" fmla="*/ 19713 h 22798"/>
                  <a:gd name="connsiteX4" fmla="*/ 31433 w 31432"/>
                  <a:gd name="connsiteY4" fmla="*/ 18774 h 22798"/>
                  <a:gd name="connsiteX5" fmla="*/ 14288 w 31432"/>
                  <a:gd name="connsiteY5" fmla="*/ 0 h 22798"/>
                  <a:gd name="connsiteX6" fmla="*/ 11430 w 31432"/>
                  <a:gd name="connsiteY6" fmla="*/ 7510 h 22798"/>
                  <a:gd name="connsiteX7" fmla="*/ 14288 w 31432"/>
                  <a:gd name="connsiteY7" fmla="*/ 9387 h 2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432" h="22798">
                    <a:moveTo>
                      <a:pt x="14288" y="9387"/>
                    </a:moveTo>
                    <a:cubicBezTo>
                      <a:pt x="14288" y="10326"/>
                      <a:pt x="10478" y="12203"/>
                      <a:pt x="7620" y="6571"/>
                    </a:cubicBezTo>
                    <a:cubicBezTo>
                      <a:pt x="4763" y="5632"/>
                      <a:pt x="1905" y="5632"/>
                      <a:pt x="0" y="4693"/>
                    </a:cubicBezTo>
                    <a:cubicBezTo>
                      <a:pt x="2858" y="11264"/>
                      <a:pt x="5715" y="15958"/>
                      <a:pt x="10478" y="19713"/>
                    </a:cubicBezTo>
                    <a:cubicBezTo>
                      <a:pt x="17145" y="24406"/>
                      <a:pt x="27622" y="23467"/>
                      <a:pt x="31433" y="18774"/>
                    </a:cubicBezTo>
                    <a:cubicBezTo>
                      <a:pt x="25717" y="15958"/>
                      <a:pt x="18097" y="7510"/>
                      <a:pt x="14288" y="0"/>
                    </a:cubicBezTo>
                    <a:cubicBezTo>
                      <a:pt x="13335" y="1877"/>
                      <a:pt x="12383" y="4693"/>
                      <a:pt x="11430" y="7510"/>
                    </a:cubicBezTo>
                    <a:cubicBezTo>
                      <a:pt x="13335" y="7510"/>
                      <a:pt x="14288" y="8448"/>
                      <a:pt x="14288" y="9387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Полилиния 56">
                <a:extLst>
                  <a:ext uri="{FF2B5EF4-FFF2-40B4-BE49-F238E27FC236}">
                    <a16:creationId xmlns="" xmlns:a16="http://schemas.microsoft.com/office/drawing/2014/main" id="{01A39E96-18B6-CDC8-E1A1-DCA7B4BD73B4}"/>
                  </a:ext>
                </a:extLst>
              </p:cNvPr>
              <p:cNvSpPr/>
              <p:nvPr/>
            </p:nvSpPr>
            <p:spPr>
              <a:xfrm>
                <a:off x="5819775" y="3470302"/>
                <a:ext cx="9525" cy="9386"/>
              </a:xfrm>
              <a:custGeom>
                <a:avLst/>
                <a:gdLst>
                  <a:gd name="connsiteX0" fmla="*/ 0 w 9525"/>
                  <a:gd name="connsiteY0" fmla="*/ 0 h 9386"/>
                  <a:gd name="connsiteX1" fmla="*/ 0 w 9525"/>
                  <a:gd name="connsiteY1" fmla="*/ 0 h 9386"/>
                  <a:gd name="connsiteX2" fmla="*/ 0 w 9525"/>
                  <a:gd name="connsiteY2" fmla="*/ 0 h 9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38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Полилиния 57">
                <a:extLst>
                  <a:ext uri="{FF2B5EF4-FFF2-40B4-BE49-F238E27FC236}">
                    <a16:creationId xmlns="" xmlns:a16="http://schemas.microsoft.com/office/drawing/2014/main" id="{0ED2F3A1-99FC-168D-982D-E66EB20B0C87}"/>
                  </a:ext>
                </a:extLst>
              </p:cNvPr>
              <p:cNvSpPr/>
              <p:nvPr/>
            </p:nvSpPr>
            <p:spPr>
              <a:xfrm>
                <a:off x="5866447" y="3344517"/>
                <a:ext cx="53499" cy="55383"/>
              </a:xfrm>
              <a:custGeom>
                <a:avLst/>
                <a:gdLst>
                  <a:gd name="connsiteX0" fmla="*/ 17145 w 53499"/>
                  <a:gd name="connsiteY0" fmla="*/ 37548 h 55383"/>
                  <a:gd name="connsiteX1" fmla="*/ 17145 w 53499"/>
                  <a:gd name="connsiteY1" fmla="*/ 37548 h 55383"/>
                  <a:gd name="connsiteX2" fmla="*/ 40005 w 53499"/>
                  <a:gd name="connsiteY2" fmla="*/ 22529 h 55383"/>
                  <a:gd name="connsiteX3" fmla="*/ 37147 w 53499"/>
                  <a:gd name="connsiteY3" fmla="*/ 31916 h 55383"/>
                  <a:gd name="connsiteX4" fmla="*/ 18097 w 53499"/>
                  <a:gd name="connsiteY4" fmla="*/ 41303 h 55383"/>
                  <a:gd name="connsiteX5" fmla="*/ 2857 w 53499"/>
                  <a:gd name="connsiteY5" fmla="*/ 55383 h 55383"/>
                  <a:gd name="connsiteX6" fmla="*/ 43815 w 53499"/>
                  <a:gd name="connsiteY6" fmla="*/ 39425 h 55383"/>
                  <a:gd name="connsiteX7" fmla="*/ 49530 w 53499"/>
                  <a:gd name="connsiteY7" fmla="*/ 0 h 55383"/>
                  <a:gd name="connsiteX8" fmla="*/ 0 w 53499"/>
                  <a:gd name="connsiteY8" fmla="*/ 33793 h 55383"/>
                  <a:gd name="connsiteX9" fmla="*/ 17145 w 53499"/>
                  <a:gd name="connsiteY9" fmla="*/ 37548 h 55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499" h="55383">
                    <a:moveTo>
                      <a:pt x="17145" y="37548"/>
                    </a:moveTo>
                    <a:lnTo>
                      <a:pt x="17145" y="37548"/>
                    </a:lnTo>
                    <a:cubicBezTo>
                      <a:pt x="24765" y="34732"/>
                      <a:pt x="35242" y="27222"/>
                      <a:pt x="40005" y="22529"/>
                    </a:cubicBezTo>
                    <a:cubicBezTo>
                      <a:pt x="40957" y="23467"/>
                      <a:pt x="42863" y="27222"/>
                      <a:pt x="37147" y="31916"/>
                    </a:cubicBezTo>
                    <a:cubicBezTo>
                      <a:pt x="33338" y="35670"/>
                      <a:pt x="24765" y="39425"/>
                      <a:pt x="18097" y="41303"/>
                    </a:cubicBezTo>
                    <a:cubicBezTo>
                      <a:pt x="15240" y="45057"/>
                      <a:pt x="10477" y="49751"/>
                      <a:pt x="2857" y="55383"/>
                    </a:cubicBezTo>
                    <a:cubicBezTo>
                      <a:pt x="17145" y="53506"/>
                      <a:pt x="35242" y="46935"/>
                      <a:pt x="43815" y="39425"/>
                    </a:cubicBezTo>
                    <a:cubicBezTo>
                      <a:pt x="60007" y="23467"/>
                      <a:pt x="51435" y="4693"/>
                      <a:pt x="49530" y="0"/>
                    </a:cubicBezTo>
                    <a:cubicBezTo>
                      <a:pt x="39052" y="13142"/>
                      <a:pt x="19050" y="26283"/>
                      <a:pt x="0" y="33793"/>
                    </a:cubicBezTo>
                    <a:cubicBezTo>
                      <a:pt x="5715" y="33793"/>
                      <a:pt x="12382" y="35670"/>
                      <a:pt x="17145" y="37548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Полилиния 58">
                <a:extLst>
                  <a:ext uri="{FF2B5EF4-FFF2-40B4-BE49-F238E27FC236}">
                    <a16:creationId xmlns="" xmlns:a16="http://schemas.microsoft.com/office/drawing/2014/main" id="{B4B7AA6F-22D2-C197-6218-B4598D1632FA}"/>
                  </a:ext>
                </a:extLst>
              </p:cNvPr>
              <p:cNvSpPr/>
              <p:nvPr/>
            </p:nvSpPr>
            <p:spPr>
              <a:xfrm>
                <a:off x="5865494" y="3291950"/>
                <a:ext cx="40490" cy="81666"/>
              </a:xfrm>
              <a:custGeom>
                <a:avLst/>
                <a:gdLst>
                  <a:gd name="connsiteX0" fmla="*/ 5715 w 40490"/>
                  <a:gd name="connsiteY0" fmla="*/ 60077 h 81666"/>
                  <a:gd name="connsiteX1" fmla="*/ 27623 w 40490"/>
                  <a:gd name="connsiteY1" fmla="*/ 30977 h 81666"/>
                  <a:gd name="connsiteX2" fmla="*/ 27623 w 40490"/>
                  <a:gd name="connsiteY2" fmla="*/ 42241 h 81666"/>
                  <a:gd name="connsiteX3" fmla="*/ 5715 w 40490"/>
                  <a:gd name="connsiteY3" fmla="*/ 64770 h 81666"/>
                  <a:gd name="connsiteX4" fmla="*/ 0 w 40490"/>
                  <a:gd name="connsiteY4" fmla="*/ 81667 h 81666"/>
                  <a:gd name="connsiteX5" fmla="*/ 30480 w 40490"/>
                  <a:gd name="connsiteY5" fmla="*/ 55383 h 81666"/>
                  <a:gd name="connsiteX6" fmla="*/ 40005 w 40490"/>
                  <a:gd name="connsiteY6" fmla="*/ 25345 h 81666"/>
                  <a:gd name="connsiteX7" fmla="*/ 28575 w 40490"/>
                  <a:gd name="connsiteY7" fmla="*/ 0 h 81666"/>
                  <a:gd name="connsiteX8" fmla="*/ 2857 w 40490"/>
                  <a:gd name="connsiteY8" fmla="*/ 45057 h 81666"/>
                  <a:gd name="connsiteX9" fmla="*/ 5715 w 40490"/>
                  <a:gd name="connsiteY9" fmla="*/ 60077 h 8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490" h="81666">
                    <a:moveTo>
                      <a:pt x="5715" y="60077"/>
                    </a:moveTo>
                    <a:cubicBezTo>
                      <a:pt x="15240" y="52567"/>
                      <a:pt x="25718" y="36609"/>
                      <a:pt x="27623" y="30977"/>
                    </a:cubicBezTo>
                    <a:cubicBezTo>
                      <a:pt x="29528" y="32854"/>
                      <a:pt x="30480" y="36609"/>
                      <a:pt x="27623" y="42241"/>
                    </a:cubicBezTo>
                    <a:cubicBezTo>
                      <a:pt x="22860" y="50690"/>
                      <a:pt x="13335" y="59138"/>
                      <a:pt x="5715" y="64770"/>
                    </a:cubicBezTo>
                    <a:cubicBezTo>
                      <a:pt x="5715" y="70402"/>
                      <a:pt x="2857" y="76973"/>
                      <a:pt x="0" y="81667"/>
                    </a:cubicBezTo>
                    <a:cubicBezTo>
                      <a:pt x="11430" y="74157"/>
                      <a:pt x="24765" y="62893"/>
                      <a:pt x="30480" y="55383"/>
                    </a:cubicBezTo>
                    <a:cubicBezTo>
                      <a:pt x="38100" y="45057"/>
                      <a:pt x="41910" y="35670"/>
                      <a:pt x="40005" y="25345"/>
                    </a:cubicBezTo>
                    <a:cubicBezTo>
                      <a:pt x="40005" y="14080"/>
                      <a:pt x="32385" y="2816"/>
                      <a:pt x="28575" y="0"/>
                    </a:cubicBezTo>
                    <a:cubicBezTo>
                      <a:pt x="26670" y="12203"/>
                      <a:pt x="13335" y="32854"/>
                      <a:pt x="2857" y="45057"/>
                    </a:cubicBezTo>
                    <a:cubicBezTo>
                      <a:pt x="4763" y="49751"/>
                      <a:pt x="5715" y="55383"/>
                      <a:pt x="5715" y="60077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" name="Полилиния 59">
                <a:extLst>
                  <a:ext uri="{FF2B5EF4-FFF2-40B4-BE49-F238E27FC236}">
                    <a16:creationId xmlns="" xmlns:a16="http://schemas.microsoft.com/office/drawing/2014/main" id="{47F3F063-9328-C002-7643-BCC31EF3BA33}"/>
                  </a:ext>
                </a:extLst>
              </p:cNvPr>
              <p:cNvSpPr/>
              <p:nvPr/>
            </p:nvSpPr>
            <p:spPr>
              <a:xfrm>
                <a:off x="5855017" y="3424306"/>
                <a:ext cx="53339" cy="22528"/>
              </a:xfrm>
              <a:custGeom>
                <a:avLst/>
                <a:gdLst>
                  <a:gd name="connsiteX0" fmla="*/ 9525 w 53339"/>
                  <a:gd name="connsiteY0" fmla="*/ 0 h 22528"/>
                  <a:gd name="connsiteX1" fmla="*/ 9525 w 53339"/>
                  <a:gd name="connsiteY1" fmla="*/ 0 h 22528"/>
                  <a:gd name="connsiteX2" fmla="*/ 16193 w 53339"/>
                  <a:gd name="connsiteY2" fmla="*/ 8448 h 22528"/>
                  <a:gd name="connsiteX3" fmla="*/ 35243 w 53339"/>
                  <a:gd name="connsiteY3" fmla="*/ 10326 h 22528"/>
                  <a:gd name="connsiteX4" fmla="*/ 28575 w 53339"/>
                  <a:gd name="connsiteY4" fmla="*/ 15019 h 22528"/>
                  <a:gd name="connsiteX5" fmla="*/ 14288 w 53339"/>
                  <a:gd name="connsiteY5" fmla="*/ 13142 h 22528"/>
                  <a:gd name="connsiteX6" fmla="*/ 0 w 53339"/>
                  <a:gd name="connsiteY6" fmla="*/ 15958 h 22528"/>
                  <a:gd name="connsiteX7" fmla="*/ 30480 w 53339"/>
                  <a:gd name="connsiteY7" fmla="*/ 22529 h 22528"/>
                  <a:gd name="connsiteX8" fmla="*/ 32385 w 53339"/>
                  <a:gd name="connsiteY8" fmla="*/ 22529 h 22528"/>
                  <a:gd name="connsiteX9" fmla="*/ 53340 w 53339"/>
                  <a:gd name="connsiteY9" fmla="*/ 1877 h 22528"/>
                  <a:gd name="connsiteX10" fmla="*/ 35243 w 53339"/>
                  <a:gd name="connsiteY10" fmla="*/ 2816 h 22528"/>
                  <a:gd name="connsiteX11" fmla="*/ 9525 w 53339"/>
                  <a:gd name="connsiteY11" fmla="*/ 0 h 2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339" h="22528">
                    <a:moveTo>
                      <a:pt x="9525" y="0"/>
                    </a:moveTo>
                    <a:lnTo>
                      <a:pt x="9525" y="0"/>
                    </a:lnTo>
                    <a:cubicBezTo>
                      <a:pt x="11430" y="2816"/>
                      <a:pt x="14288" y="5632"/>
                      <a:pt x="16193" y="8448"/>
                    </a:cubicBezTo>
                    <a:cubicBezTo>
                      <a:pt x="24765" y="10326"/>
                      <a:pt x="35243" y="10326"/>
                      <a:pt x="35243" y="10326"/>
                    </a:cubicBezTo>
                    <a:cubicBezTo>
                      <a:pt x="35243" y="10326"/>
                      <a:pt x="34290" y="15019"/>
                      <a:pt x="28575" y="15019"/>
                    </a:cubicBezTo>
                    <a:cubicBezTo>
                      <a:pt x="25718" y="15019"/>
                      <a:pt x="18097" y="14080"/>
                      <a:pt x="14288" y="13142"/>
                    </a:cubicBezTo>
                    <a:cubicBezTo>
                      <a:pt x="12382" y="14080"/>
                      <a:pt x="6668" y="15019"/>
                      <a:pt x="0" y="15958"/>
                    </a:cubicBezTo>
                    <a:cubicBezTo>
                      <a:pt x="9525" y="18774"/>
                      <a:pt x="22860" y="22529"/>
                      <a:pt x="30480" y="22529"/>
                    </a:cubicBezTo>
                    <a:cubicBezTo>
                      <a:pt x="31432" y="22529"/>
                      <a:pt x="32385" y="22529"/>
                      <a:pt x="32385" y="22529"/>
                    </a:cubicBezTo>
                    <a:cubicBezTo>
                      <a:pt x="45720" y="21590"/>
                      <a:pt x="52388" y="9387"/>
                      <a:pt x="53340" y="1877"/>
                    </a:cubicBezTo>
                    <a:cubicBezTo>
                      <a:pt x="49530" y="2816"/>
                      <a:pt x="42863" y="2816"/>
                      <a:pt x="35243" y="2816"/>
                    </a:cubicBezTo>
                    <a:cubicBezTo>
                      <a:pt x="29527" y="2816"/>
                      <a:pt x="18097" y="2816"/>
                      <a:pt x="9525" y="0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" name="Полилиния 60">
                <a:extLst>
                  <a:ext uri="{FF2B5EF4-FFF2-40B4-BE49-F238E27FC236}">
                    <a16:creationId xmlns="" xmlns:a16="http://schemas.microsoft.com/office/drawing/2014/main" id="{E7AA8E6F-CCF0-499E-6F74-D02399589A1E}"/>
                  </a:ext>
                </a:extLst>
              </p:cNvPr>
              <p:cNvSpPr/>
              <p:nvPr/>
            </p:nvSpPr>
            <p:spPr>
              <a:xfrm>
                <a:off x="5864542" y="3389574"/>
                <a:ext cx="55598" cy="31915"/>
              </a:xfrm>
              <a:custGeom>
                <a:avLst/>
                <a:gdLst>
                  <a:gd name="connsiteX0" fmla="*/ 55245 w 55598"/>
                  <a:gd name="connsiteY0" fmla="*/ 0 h 31915"/>
                  <a:gd name="connsiteX1" fmla="*/ 5715 w 55598"/>
                  <a:gd name="connsiteY1" fmla="*/ 12203 h 31915"/>
                  <a:gd name="connsiteX2" fmla="*/ 16193 w 55598"/>
                  <a:gd name="connsiteY2" fmla="*/ 19713 h 31915"/>
                  <a:gd name="connsiteX3" fmla="*/ 38100 w 55598"/>
                  <a:gd name="connsiteY3" fmla="*/ 15019 h 31915"/>
                  <a:gd name="connsiteX4" fmla="*/ 31432 w 55598"/>
                  <a:gd name="connsiteY4" fmla="*/ 22529 h 31915"/>
                  <a:gd name="connsiteX5" fmla="*/ 15240 w 55598"/>
                  <a:gd name="connsiteY5" fmla="*/ 24406 h 31915"/>
                  <a:gd name="connsiteX6" fmla="*/ 0 w 55598"/>
                  <a:gd name="connsiteY6" fmla="*/ 30977 h 31915"/>
                  <a:gd name="connsiteX7" fmla="*/ 16193 w 55598"/>
                  <a:gd name="connsiteY7" fmla="*/ 31916 h 31915"/>
                  <a:gd name="connsiteX8" fmla="*/ 38100 w 55598"/>
                  <a:gd name="connsiteY8" fmla="*/ 29100 h 31915"/>
                  <a:gd name="connsiteX9" fmla="*/ 55245 w 55598"/>
                  <a:gd name="connsiteY9" fmla="*/ 0 h 3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598" h="31915">
                    <a:moveTo>
                      <a:pt x="55245" y="0"/>
                    </a:moveTo>
                    <a:cubicBezTo>
                      <a:pt x="42863" y="6571"/>
                      <a:pt x="21907" y="13142"/>
                      <a:pt x="5715" y="12203"/>
                    </a:cubicBezTo>
                    <a:cubicBezTo>
                      <a:pt x="9525" y="15019"/>
                      <a:pt x="14288" y="17835"/>
                      <a:pt x="16193" y="19713"/>
                    </a:cubicBezTo>
                    <a:cubicBezTo>
                      <a:pt x="22860" y="19713"/>
                      <a:pt x="32385" y="16897"/>
                      <a:pt x="38100" y="15019"/>
                    </a:cubicBezTo>
                    <a:cubicBezTo>
                      <a:pt x="38100" y="15958"/>
                      <a:pt x="38100" y="20651"/>
                      <a:pt x="31432" y="22529"/>
                    </a:cubicBezTo>
                    <a:cubicBezTo>
                      <a:pt x="26670" y="23467"/>
                      <a:pt x="20002" y="24406"/>
                      <a:pt x="15240" y="24406"/>
                    </a:cubicBezTo>
                    <a:cubicBezTo>
                      <a:pt x="11430" y="27222"/>
                      <a:pt x="4763" y="29100"/>
                      <a:pt x="0" y="30977"/>
                    </a:cubicBezTo>
                    <a:cubicBezTo>
                      <a:pt x="4763" y="31916"/>
                      <a:pt x="10477" y="31916"/>
                      <a:pt x="16193" y="31916"/>
                    </a:cubicBezTo>
                    <a:cubicBezTo>
                      <a:pt x="24765" y="31916"/>
                      <a:pt x="33338" y="30977"/>
                      <a:pt x="38100" y="29100"/>
                    </a:cubicBezTo>
                    <a:cubicBezTo>
                      <a:pt x="42863" y="29100"/>
                      <a:pt x="58102" y="22529"/>
                      <a:pt x="55245" y="0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Полилиния 61">
                <a:extLst>
                  <a:ext uri="{FF2B5EF4-FFF2-40B4-BE49-F238E27FC236}">
                    <a16:creationId xmlns="" xmlns:a16="http://schemas.microsoft.com/office/drawing/2014/main" id="{C69D6B6F-3272-FFFF-E1D3-F49A07E43388}"/>
                  </a:ext>
                </a:extLst>
              </p:cNvPr>
              <p:cNvSpPr/>
              <p:nvPr/>
            </p:nvSpPr>
            <p:spPr>
              <a:xfrm>
                <a:off x="5840730" y="3444019"/>
                <a:ext cx="53339" cy="26283"/>
              </a:xfrm>
              <a:custGeom>
                <a:avLst/>
                <a:gdLst>
                  <a:gd name="connsiteX0" fmla="*/ 14288 w 53339"/>
                  <a:gd name="connsiteY0" fmla="*/ 8448 h 26283"/>
                  <a:gd name="connsiteX1" fmla="*/ 14288 w 53339"/>
                  <a:gd name="connsiteY1" fmla="*/ 8448 h 26283"/>
                  <a:gd name="connsiteX2" fmla="*/ 29527 w 53339"/>
                  <a:gd name="connsiteY2" fmla="*/ 13142 h 26283"/>
                  <a:gd name="connsiteX3" fmla="*/ 21907 w 53339"/>
                  <a:gd name="connsiteY3" fmla="*/ 16897 h 26283"/>
                  <a:gd name="connsiteX4" fmla="*/ 12382 w 53339"/>
                  <a:gd name="connsiteY4" fmla="*/ 13142 h 26283"/>
                  <a:gd name="connsiteX5" fmla="*/ 0 w 53339"/>
                  <a:gd name="connsiteY5" fmla="*/ 13142 h 26283"/>
                  <a:gd name="connsiteX6" fmla="*/ 30480 w 53339"/>
                  <a:gd name="connsiteY6" fmla="*/ 26283 h 26283"/>
                  <a:gd name="connsiteX7" fmla="*/ 32385 w 53339"/>
                  <a:gd name="connsiteY7" fmla="*/ 26283 h 26283"/>
                  <a:gd name="connsiteX8" fmla="*/ 53340 w 53339"/>
                  <a:gd name="connsiteY8" fmla="*/ 10326 h 26283"/>
                  <a:gd name="connsiteX9" fmla="*/ 13335 w 53339"/>
                  <a:gd name="connsiteY9" fmla="*/ 0 h 26283"/>
                  <a:gd name="connsiteX10" fmla="*/ 14288 w 53339"/>
                  <a:gd name="connsiteY10" fmla="*/ 8448 h 26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339" h="26283">
                    <a:moveTo>
                      <a:pt x="14288" y="8448"/>
                    </a:moveTo>
                    <a:lnTo>
                      <a:pt x="14288" y="8448"/>
                    </a:lnTo>
                    <a:cubicBezTo>
                      <a:pt x="19050" y="10326"/>
                      <a:pt x="24765" y="12203"/>
                      <a:pt x="29527" y="13142"/>
                    </a:cubicBezTo>
                    <a:cubicBezTo>
                      <a:pt x="29527" y="13142"/>
                      <a:pt x="28575" y="17835"/>
                      <a:pt x="21907" y="16897"/>
                    </a:cubicBezTo>
                    <a:cubicBezTo>
                      <a:pt x="18097" y="15958"/>
                      <a:pt x="13335" y="13142"/>
                      <a:pt x="12382" y="13142"/>
                    </a:cubicBezTo>
                    <a:cubicBezTo>
                      <a:pt x="9525" y="13142"/>
                      <a:pt x="2857" y="13142"/>
                      <a:pt x="0" y="13142"/>
                    </a:cubicBezTo>
                    <a:cubicBezTo>
                      <a:pt x="7620" y="18774"/>
                      <a:pt x="20002" y="25345"/>
                      <a:pt x="30480" y="26283"/>
                    </a:cubicBezTo>
                    <a:cubicBezTo>
                      <a:pt x="31432" y="26283"/>
                      <a:pt x="31432" y="26283"/>
                      <a:pt x="32385" y="26283"/>
                    </a:cubicBezTo>
                    <a:cubicBezTo>
                      <a:pt x="42863" y="26283"/>
                      <a:pt x="51435" y="15958"/>
                      <a:pt x="53340" y="10326"/>
                    </a:cubicBezTo>
                    <a:cubicBezTo>
                      <a:pt x="42863" y="10326"/>
                      <a:pt x="24765" y="5632"/>
                      <a:pt x="13335" y="0"/>
                    </a:cubicBezTo>
                    <a:cubicBezTo>
                      <a:pt x="13335" y="939"/>
                      <a:pt x="14288" y="4693"/>
                      <a:pt x="14288" y="8448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" name="Полилиния 62">
                <a:extLst>
                  <a:ext uri="{FF2B5EF4-FFF2-40B4-BE49-F238E27FC236}">
                    <a16:creationId xmlns="" xmlns:a16="http://schemas.microsoft.com/office/drawing/2014/main" id="{776BAD94-B397-D8D2-DCC5-A46061D11E7D}"/>
                  </a:ext>
                </a:extLst>
              </p:cNvPr>
              <p:cNvSpPr/>
              <p:nvPr/>
            </p:nvSpPr>
            <p:spPr>
              <a:xfrm>
                <a:off x="5823584" y="3457160"/>
                <a:ext cx="47625" cy="27222"/>
              </a:xfrm>
              <a:custGeom>
                <a:avLst/>
                <a:gdLst>
                  <a:gd name="connsiteX0" fmla="*/ 13335 w 47625"/>
                  <a:gd name="connsiteY0" fmla="*/ 8448 h 27222"/>
                  <a:gd name="connsiteX1" fmla="*/ 20955 w 47625"/>
                  <a:gd name="connsiteY1" fmla="*/ 13142 h 27222"/>
                  <a:gd name="connsiteX2" fmla="*/ 17145 w 47625"/>
                  <a:gd name="connsiteY2" fmla="*/ 15019 h 27222"/>
                  <a:gd name="connsiteX3" fmla="*/ 14288 w 47625"/>
                  <a:gd name="connsiteY3" fmla="*/ 14080 h 27222"/>
                  <a:gd name="connsiteX4" fmla="*/ 9525 w 47625"/>
                  <a:gd name="connsiteY4" fmla="*/ 10326 h 27222"/>
                  <a:gd name="connsiteX5" fmla="*/ 0 w 47625"/>
                  <a:gd name="connsiteY5" fmla="*/ 8448 h 27222"/>
                  <a:gd name="connsiteX6" fmla="*/ 24765 w 47625"/>
                  <a:gd name="connsiteY6" fmla="*/ 26283 h 27222"/>
                  <a:gd name="connsiteX7" fmla="*/ 29528 w 47625"/>
                  <a:gd name="connsiteY7" fmla="*/ 27222 h 27222"/>
                  <a:gd name="connsiteX8" fmla="*/ 47625 w 47625"/>
                  <a:gd name="connsiteY8" fmla="*/ 16897 h 27222"/>
                  <a:gd name="connsiteX9" fmla="*/ 15240 w 47625"/>
                  <a:gd name="connsiteY9" fmla="*/ 0 h 27222"/>
                  <a:gd name="connsiteX10" fmla="*/ 13335 w 47625"/>
                  <a:gd name="connsiteY10" fmla="*/ 8448 h 27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625" h="27222">
                    <a:moveTo>
                      <a:pt x="13335" y="8448"/>
                    </a:moveTo>
                    <a:cubicBezTo>
                      <a:pt x="16192" y="11264"/>
                      <a:pt x="20955" y="13142"/>
                      <a:pt x="20955" y="13142"/>
                    </a:cubicBezTo>
                    <a:cubicBezTo>
                      <a:pt x="20955" y="13142"/>
                      <a:pt x="20003" y="15019"/>
                      <a:pt x="17145" y="15019"/>
                    </a:cubicBezTo>
                    <a:cubicBezTo>
                      <a:pt x="16192" y="15019"/>
                      <a:pt x="15240" y="15019"/>
                      <a:pt x="14288" y="14080"/>
                    </a:cubicBezTo>
                    <a:cubicBezTo>
                      <a:pt x="12383" y="13142"/>
                      <a:pt x="9525" y="10326"/>
                      <a:pt x="9525" y="10326"/>
                    </a:cubicBezTo>
                    <a:cubicBezTo>
                      <a:pt x="5715" y="10326"/>
                      <a:pt x="2858" y="9387"/>
                      <a:pt x="0" y="8448"/>
                    </a:cubicBezTo>
                    <a:cubicBezTo>
                      <a:pt x="5715" y="15019"/>
                      <a:pt x="15240" y="23467"/>
                      <a:pt x="24765" y="26283"/>
                    </a:cubicBezTo>
                    <a:cubicBezTo>
                      <a:pt x="26670" y="26283"/>
                      <a:pt x="27622" y="27222"/>
                      <a:pt x="29528" y="27222"/>
                    </a:cubicBezTo>
                    <a:cubicBezTo>
                      <a:pt x="38100" y="27222"/>
                      <a:pt x="45720" y="20651"/>
                      <a:pt x="47625" y="16897"/>
                    </a:cubicBezTo>
                    <a:cubicBezTo>
                      <a:pt x="37147" y="15019"/>
                      <a:pt x="22860" y="8448"/>
                      <a:pt x="15240" y="0"/>
                    </a:cubicBezTo>
                    <a:cubicBezTo>
                      <a:pt x="14288" y="3755"/>
                      <a:pt x="14288" y="6571"/>
                      <a:pt x="13335" y="8448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" name="Полилиния 63">
                <a:extLst>
                  <a:ext uri="{FF2B5EF4-FFF2-40B4-BE49-F238E27FC236}">
                    <a16:creationId xmlns="" xmlns:a16="http://schemas.microsoft.com/office/drawing/2014/main" id="{4018DD76-2C1C-C5D3-3B69-1D13FD929D58}"/>
                  </a:ext>
                </a:extLst>
              </p:cNvPr>
              <p:cNvSpPr/>
              <p:nvPr/>
            </p:nvSpPr>
            <p:spPr>
              <a:xfrm>
                <a:off x="5657850" y="3566049"/>
                <a:ext cx="125730" cy="80727"/>
              </a:xfrm>
              <a:custGeom>
                <a:avLst/>
                <a:gdLst>
                  <a:gd name="connsiteX0" fmla="*/ 113348 w 125730"/>
                  <a:gd name="connsiteY0" fmla="*/ 11264 h 80727"/>
                  <a:gd name="connsiteX1" fmla="*/ 113348 w 125730"/>
                  <a:gd name="connsiteY1" fmla="*/ 11264 h 80727"/>
                  <a:gd name="connsiteX2" fmla="*/ 123825 w 125730"/>
                  <a:gd name="connsiteY2" fmla="*/ 4693 h 80727"/>
                  <a:gd name="connsiteX3" fmla="*/ 96203 w 125730"/>
                  <a:gd name="connsiteY3" fmla="*/ 1877 h 80727"/>
                  <a:gd name="connsiteX4" fmla="*/ 87630 w 125730"/>
                  <a:gd name="connsiteY4" fmla="*/ 4693 h 80727"/>
                  <a:gd name="connsiteX5" fmla="*/ 109538 w 125730"/>
                  <a:gd name="connsiteY5" fmla="*/ 15019 h 80727"/>
                  <a:gd name="connsiteX6" fmla="*/ 107632 w 125730"/>
                  <a:gd name="connsiteY6" fmla="*/ 19713 h 80727"/>
                  <a:gd name="connsiteX7" fmla="*/ 85725 w 125730"/>
                  <a:gd name="connsiteY7" fmla="*/ 7510 h 80727"/>
                  <a:gd name="connsiteX8" fmla="*/ 85725 w 125730"/>
                  <a:gd name="connsiteY8" fmla="*/ 11264 h 80727"/>
                  <a:gd name="connsiteX9" fmla="*/ 78105 w 125730"/>
                  <a:gd name="connsiteY9" fmla="*/ 11264 h 80727"/>
                  <a:gd name="connsiteX10" fmla="*/ 95250 w 125730"/>
                  <a:gd name="connsiteY10" fmla="*/ 34732 h 80727"/>
                  <a:gd name="connsiteX11" fmla="*/ 91440 w 125730"/>
                  <a:gd name="connsiteY11" fmla="*/ 42241 h 80727"/>
                  <a:gd name="connsiteX12" fmla="*/ 76200 w 125730"/>
                  <a:gd name="connsiteY12" fmla="*/ 13142 h 80727"/>
                  <a:gd name="connsiteX13" fmla="*/ 72390 w 125730"/>
                  <a:gd name="connsiteY13" fmla="*/ 16897 h 80727"/>
                  <a:gd name="connsiteX14" fmla="*/ 65723 w 125730"/>
                  <a:gd name="connsiteY14" fmla="*/ 14080 h 80727"/>
                  <a:gd name="connsiteX15" fmla="*/ 66675 w 125730"/>
                  <a:gd name="connsiteY15" fmla="*/ 65709 h 80727"/>
                  <a:gd name="connsiteX16" fmla="*/ 63818 w 125730"/>
                  <a:gd name="connsiteY16" fmla="*/ 71341 h 80727"/>
                  <a:gd name="connsiteX17" fmla="*/ 63818 w 125730"/>
                  <a:gd name="connsiteY17" fmla="*/ 71341 h 80727"/>
                  <a:gd name="connsiteX18" fmla="*/ 63818 w 125730"/>
                  <a:gd name="connsiteY18" fmla="*/ 71341 h 80727"/>
                  <a:gd name="connsiteX19" fmla="*/ 60960 w 125730"/>
                  <a:gd name="connsiteY19" fmla="*/ 65709 h 80727"/>
                  <a:gd name="connsiteX20" fmla="*/ 61913 w 125730"/>
                  <a:gd name="connsiteY20" fmla="*/ 14080 h 80727"/>
                  <a:gd name="connsiteX21" fmla="*/ 55245 w 125730"/>
                  <a:gd name="connsiteY21" fmla="*/ 16897 h 80727"/>
                  <a:gd name="connsiteX22" fmla="*/ 51435 w 125730"/>
                  <a:gd name="connsiteY22" fmla="*/ 13142 h 80727"/>
                  <a:gd name="connsiteX23" fmla="*/ 36195 w 125730"/>
                  <a:gd name="connsiteY23" fmla="*/ 40364 h 80727"/>
                  <a:gd name="connsiteX24" fmla="*/ 32385 w 125730"/>
                  <a:gd name="connsiteY24" fmla="*/ 32854 h 80727"/>
                  <a:gd name="connsiteX25" fmla="*/ 49530 w 125730"/>
                  <a:gd name="connsiteY25" fmla="*/ 9387 h 80727"/>
                  <a:gd name="connsiteX26" fmla="*/ 41910 w 125730"/>
                  <a:gd name="connsiteY26" fmla="*/ 9387 h 80727"/>
                  <a:gd name="connsiteX27" fmla="*/ 41910 w 125730"/>
                  <a:gd name="connsiteY27" fmla="*/ 5632 h 80727"/>
                  <a:gd name="connsiteX28" fmla="*/ 20003 w 125730"/>
                  <a:gd name="connsiteY28" fmla="*/ 17835 h 80727"/>
                  <a:gd name="connsiteX29" fmla="*/ 18097 w 125730"/>
                  <a:gd name="connsiteY29" fmla="*/ 13142 h 80727"/>
                  <a:gd name="connsiteX30" fmla="*/ 40005 w 125730"/>
                  <a:gd name="connsiteY30" fmla="*/ 2816 h 80727"/>
                  <a:gd name="connsiteX31" fmla="*/ 31432 w 125730"/>
                  <a:gd name="connsiteY31" fmla="*/ 0 h 80727"/>
                  <a:gd name="connsiteX32" fmla="*/ 3810 w 125730"/>
                  <a:gd name="connsiteY32" fmla="*/ 2816 h 80727"/>
                  <a:gd name="connsiteX33" fmla="*/ 14288 w 125730"/>
                  <a:gd name="connsiteY33" fmla="*/ 9387 h 80727"/>
                  <a:gd name="connsiteX34" fmla="*/ 14288 w 125730"/>
                  <a:gd name="connsiteY34" fmla="*/ 9387 h 80727"/>
                  <a:gd name="connsiteX35" fmla="*/ 0 w 125730"/>
                  <a:gd name="connsiteY35" fmla="*/ 24406 h 80727"/>
                  <a:gd name="connsiteX36" fmla="*/ 19050 w 125730"/>
                  <a:gd name="connsiteY36" fmla="*/ 45996 h 80727"/>
                  <a:gd name="connsiteX37" fmla="*/ 39053 w 125730"/>
                  <a:gd name="connsiteY37" fmla="*/ 11264 h 80727"/>
                  <a:gd name="connsiteX38" fmla="*/ 23813 w 125730"/>
                  <a:gd name="connsiteY38" fmla="*/ 47874 h 80727"/>
                  <a:gd name="connsiteX39" fmla="*/ 45720 w 125730"/>
                  <a:gd name="connsiteY39" fmla="*/ 62893 h 80727"/>
                  <a:gd name="connsiteX40" fmla="*/ 54293 w 125730"/>
                  <a:gd name="connsiteY40" fmla="*/ 17835 h 80727"/>
                  <a:gd name="connsiteX41" fmla="*/ 62865 w 125730"/>
                  <a:gd name="connsiteY41" fmla="*/ 80728 h 80727"/>
                  <a:gd name="connsiteX42" fmla="*/ 62865 w 125730"/>
                  <a:gd name="connsiteY42" fmla="*/ 80728 h 80727"/>
                  <a:gd name="connsiteX43" fmla="*/ 62865 w 125730"/>
                  <a:gd name="connsiteY43" fmla="*/ 80728 h 80727"/>
                  <a:gd name="connsiteX44" fmla="*/ 71438 w 125730"/>
                  <a:gd name="connsiteY44" fmla="*/ 17835 h 80727"/>
                  <a:gd name="connsiteX45" fmla="*/ 80010 w 125730"/>
                  <a:gd name="connsiteY45" fmla="*/ 62893 h 80727"/>
                  <a:gd name="connsiteX46" fmla="*/ 101918 w 125730"/>
                  <a:gd name="connsiteY46" fmla="*/ 47874 h 80727"/>
                  <a:gd name="connsiteX47" fmla="*/ 86678 w 125730"/>
                  <a:gd name="connsiteY47" fmla="*/ 11264 h 80727"/>
                  <a:gd name="connsiteX48" fmla="*/ 106680 w 125730"/>
                  <a:gd name="connsiteY48" fmla="*/ 45996 h 80727"/>
                  <a:gd name="connsiteX49" fmla="*/ 125730 w 125730"/>
                  <a:gd name="connsiteY49" fmla="*/ 24406 h 80727"/>
                  <a:gd name="connsiteX50" fmla="*/ 113348 w 125730"/>
                  <a:gd name="connsiteY50" fmla="*/ 11264 h 80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5730" h="80727">
                    <a:moveTo>
                      <a:pt x="113348" y="11264"/>
                    </a:moveTo>
                    <a:lnTo>
                      <a:pt x="113348" y="11264"/>
                    </a:lnTo>
                    <a:cubicBezTo>
                      <a:pt x="118110" y="11264"/>
                      <a:pt x="121920" y="9387"/>
                      <a:pt x="123825" y="4693"/>
                    </a:cubicBezTo>
                    <a:cubicBezTo>
                      <a:pt x="117157" y="7510"/>
                      <a:pt x="109538" y="5632"/>
                      <a:pt x="96203" y="1877"/>
                    </a:cubicBezTo>
                    <a:cubicBezTo>
                      <a:pt x="96203" y="1877"/>
                      <a:pt x="90488" y="3755"/>
                      <a:pt x="87630" y="4693"/>
                    </a:cubicBezTo>
                    <a:cubicBezTo>
                      <a:pt x="96203" y="7510"/>
                      <a:pt x="107632" y="11264"/>
                      <a:pt x="109538" y="15019"/>
                    </a:cubicBezTo>
                    <a:cubicBezTo>
                      <a:pt x="110490" y="18774"/>
                      <a:pt x="107632" y="19713"/>
                      <a:pt x="107632" y="19713"/>
                    </a:cubicBezTo>
                    <a:cubicBezTo>
                      <a:pt x="102870" y="14080"/>
                      <a:pt x="97155" y="11264"/>
                      <a:pt x="85725" y="7510"/>
                    </a:cubicBezTo>
                    <a:cubicBezTo>
                      <a:pt x="85725" y="9387"/>
                      <a:pt x="85725" y="11264"/>
                      <a:pt x="85725" y="11264"/>
                    </a:cubicBezTo>
                    <a:cubicBezTo>
                      <a:pt x="85725" y="11264"/>
                      <a:pt x="82868" y="12203"/>
                      <a:pt x="78105" y="11264"/>
                    </a:cubicBezTo>
                    <a:cubicBezTo>
                      <a:pt x="82868" y="15019"/>
                      <a:pt x="94298" y="24406"/>
                      <a:pt x="95250" y="34732"/>
                    </a:cubicBezTo>
                    <a:cubicBezTo>
                      <a:pt x="96203" y="41303"/>
                      <a:pt x="91440" y="42241"/>
                      <a:pt x="91440" y="42241"/>
                    </a:cubicBezTo>
                    <a:cubicBezTo>
                      <a:pt x="90488" y="30977"/>
                      <a:pt x="85725" y="24406"/>
                      <a:pt x="76200" y="13142"/>
                    </a:cubicBezTo>
                    <a:cubicBezTo>
                      <a:pt x="76200" y="13142"/>
                      <a:pt x="74295" y="15958"/>
                      <a:pt x="72390" y="16897"/>
                    </a:cubicBezTo>
                    <a:cubicBezTo>
                      <a:pt x="72390" y="16897"/>
                      <a:pt x="68580" y="15958"/>
                      <a:pt x="65723" y="14080"/>
                    </a:cubicBezTo>
                    <a:cubicBezTo>
                      <a:pt x="66675" y="27222"/>
                      <a:pt x="67628" y="60077"/>
                      <a:pt x="66675" y="65709"/>
                    </a:cubicBezTo>
                    <a:cubicBezTo>
                      <a:pt x="65723" y="69463"/>
                      <a:pt x="63818" y="71341"/>
                      <a:pt x="63818" y="71341"/>
                    </a:cubicBezTo>
                    <a:lnTo>
                      <a:pt x="63818" y="71341"/>
                    </a:lnTo>
                    <a:lnTo>
                      <a:pt x="63818" y="71341"/>
                    </a:lnTo>
                    <a:cubicBezTo>
                      <a:pt x="63818" y="71341"/>
                      <a:pt x="61913" y="69463"/>
                      <a:pt x="60960" y="65709"/>
                    </a:cubicBezTo>
                    <a:cubicBezTo>
                      <a:pt x="60007" y="60077"/>
                      <a:pt x="60960" y="28161"/>
                      <a:pt x="61913" y="14080"/>
                    </a:cubicBezTo>
                    <a:cubicBezTo>
                      <a:pt x="59055" y="15958"/>
                      <a:pt x="55245" y="16897"/>
                      <a:pt x="55245" y="16897"/>
                    </a:cubicBezTo>
                    <a:cubicBezTo>
                      <a:pt x="53340" y="15958"/>
                      <a:pt x="51435" y="13142"/>
                      <a:pt x="51435" y="13142"/>
                    </a:cubicBezTo>
                    <a:cubicBezTo>
                      <a:pt x="41910" y="23467"/>
                      <a:pt x="37147" y="30038"/>
                      <a:pt x="36195" y="40364"/>
                    </a:cubicBezTo>
                    <a:cubicBezTo>
                      <a:pt x="36195" y="40364"/>
                      <a:pt x="31432" y="40364"/>
                      <a:pt x="32385" y="32854"/>
                    </a:cubicBezTo>
                    <a:cubicBezTo>
                      <a:pt x="33338" y="22529"/>
                      <a:pt x="44768" y="13142"/>
                      <a:pt x="49530" y="9387"/>
                    </a:cubicBezTo>
                    <a:cubicBezTo>
                      <a:pt x="43815" y="10326"/>
                      <a:pt x="41910" y="9387"/>
                      <a:pt x="41910" y="9387"/>
                    </a:cubicBezTo>
                    <a:cubicBezTo>
                      <a:pt x="41910" y="9387"/>
                      <a:pt x="41910" y="7510"/>
                      <a:pt x="41910" y="5632"/>
                    </a:cubicBezTo>
                    <a:cubicBezTo>
                      <a:pt x="30480" y="9387"/>
                      <a:pt x="24765" y="12203"/>
                      <a:pt x="20003" y="17835"/>
                    </a:cubicBezTo>
                    <a:cubicBezTo>
                      <a:pt x="20003" y="17835"/>
                      <a:pt x="18097" y="16897"/>
                      <a:pt x="18097" y="13142"/>
                    </a:cubicBezTo>
                    <a:cubicBezTo>
                      <a:pt x="20003" y="8448"/>
                      <a:pt x="32385" y="4693"/>
                      <a:pt x="40005" y="2816"/>
                    </a:cubicBezTo>
                    <a:cubicBezTo>
                      <a:pt x="37147" y="2816"/>
                      <a:pt x="31432" y="0"/>
                      <a:pt x="31432" y="0"/>
                    </a:cubicBezTo>
                    <a:cubicBezTo>
                      <a:pt x="18097" y="3755"/>
                      <a:pt x="10478" y="5632"/>
                      <a:pt x="3810" y="2816"/>
                    </a:cubicBezTo>
                    <a:cubicBezTo>
                      <a:pt x="5715" y="7510"/>
                      <a:pt x="9525" y="9387"/>
                      <a:pt x="14288" y="9387"/>
                    </a:cubicBezTo>
                    <a:lnTo>
                      <a:pt x="14288" y="9387"/>
                    </a:lnTo>
                    <a:cubicBezTo>
                      <a:pt x="7620" y="11264"/>
                      <a:pt x="1905" y="17835"/>
                      <a:pt x="0" y="24406"/>
                    </a:cubicBezTo>
                    <a:cubicBezTo>
                      <a:pt x="4763" y="41303"/>
                      <a:pt x="19050" y="45996"/>
                      <a:pt x="19050" y="45996"/>
                    </a:cubicBezTo>
                    <a:cubicBezTo>
                      <a:pt x="15240" y="38487"/>
                      <a:pt x="17145" y="22529"/>
                      <a:pt x="39053" y="11264"/>
                    </a:cubicBezTo>
                    <a:cubicBezTo>
                      <a:pt x="25718" y="24406"/>
                      <a:pt x="20003" y="36609"/>
                      <a:pt x="23813" y="47874"/>
                    </a:cubicBezTo>
                    <a:cubicBezTo>
                      <a:pt x="26670" y="58199"/>
                      <a:pt x="38100" y="62893"/>
                      <a:pt x="45720" y="62893"/>
                    </a:cubicBezTo>
                    <a:cubicBezTo>
                      <a:pt x="40005" y="45996"/>
                      <a:pt x="42863" y="30038"/>
                      <a:pt x="54293" y="17835"/>
                    </a:cubicBezTo>
                    <a:cubicBezTo>
                      <a:pt x="49530" y="31916"/>
                      <a:pt x="41910" y="73218"/>
                      <a:pt x="62865" y="80728"/>
                    </a:cubicBezTo>
                    <a:cubicBezTo>
                      <a:pt x="62865" y="80728"/>
                      <a:pt x="62865" y="80728"/>
                      <a:pt x="62865" y="80728"/>
                    </a:cubicBezTo>
                    <a:cubicBezTo>
                      <a:pt x="62865" y="80728"/>
                      <a:pt x="62865" y="80728"/>
                      <a:pt x="62865" y="80728"/>
                    </a:cubicBezTo>
                    <a:cubicBezTo>
                      <a:pt x="83820" y="74157"/>
                      <a:pt x="76200" y="31916"/>
                      <a:pt x="71438" y="17835"/>
                    </a:cubicBezTo>
                    <a:cubicBezTo>
                      <a:pt x="82868" y="30038"/>
                      <a:pt x="85725" y="45996"/>
                      <a:pt x="80010" y="62893"/>
                    </a:cubicBezTo>
                    <a:cubicBezTo>
                      <a:pt x="87630" y="62893"/>
                      <a:pt x="99060" y="58199"/>
                      <a:pt x="101918" y="47874"/>
                    </a:cubicBezTo>
                    <a:cubicBezTo>
                      <a:pt x="105728" y="36609"/>
                      <a:pt x="100013" y="24406"/>
                      <a:pt x="86678" y="11264"/>
                    </a:cubicBezTo>
                    <a:cubicBezTo>
                      <a:pt x="108585" y="22529"/>
                      <a:pt x="110490" y="38487"/>
                      <a:pt x="106680" y="45996"/>
                    </a:cubicBezTo>
                    <a:cubicBezTo>
                      <a:pt x="106680" y="45996"/>
                      <a:pt x="120968" y="41303"/>
                      <a:pt x="125730" y="24406"/>
                    </a:cubicBezTo>
                    <a:cubicBezTo>
                      <a:pt x="125730" y="19713"/>
                      <a:pt x="119063" y="13142"/>
                      <a:pt x="113348" y="11264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" name="Полилиния 64">
                <a:extLst>
                  <a:ext uri="{FF2B5EF4-FFF2-40B4-BE49-F238E27FC236}">
                    <a16:creationId xmlns="" xmlns:a16="http://schemas.microsoft.com/office/drawing/2014/main" id="{4760AFD5-1D30-85C0-22FB-22E70AC368A3}"/>
                  </a:ext>
                </a:extLst>
              </p:cNvPr>
              <p:cNvSpPr/>
              <p:nvPr/>
            </p:nvSpPr>
            <p:spPr>
              <a:xfrm>
                <a:off x="5607367" y="3469363"/>
                <a:ext cx="31432" cy="23842"/>
              </a:xfrm>
              <a:custGeom>
                <a:avLst/>
                <a:gdLst>
                  <a:gd name="connsiteX0" fmla="*/ 20955 w 31432"/>
                  <a:gd name="connsiteY0" fmla="*/ 21590 h 23842"/>
                  <a:gd name="connsiteX1" fmla="*/ 31433 w 31432"/>
                  <a:gd name="connsiteY1" fmla="*/ 6571 h 23842"/>
                  <a:gd name="connsiteX2" fmla="*/ 23813 w 31432"/>
                  <a:gd name="connsiteY2" fmla="*/ 8448 h 23842"/>
                  <a:gd name="connsiteX3" fmla="*/ 17145 w 31432"/>
                  <a:gd name="connsiteY3" fmla="*/ 11264 h 23842"/>
                  <a:gd name="connsiteX4" fmla="*/ 20003 w 31432"/>
                  <a:gd name="connsiteY4" fmla="*/ 7510 h 23842"/>
                  <a:gd name="connsiteX5" fmla="*/ 17145 w 31432"/>
                  <a:gd name="connsiteY5" fmla="*/ 0 h 23842"/>
                  <a:gd name="connsiteX6" fmla="*/ 0 w 31432"/>
                  <a:gd name="connsiteY6" fmla="*/ 18774 h 23842"/>
                  <a:gd name="connsiteX7" fmla="*/ 20955 w 31432"/>
                  <a:gd name="connsiteY7" fmla="*/ 21590 h 23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432" h="23842">
                    <a:moveTo>
                      <a:pt x="20955" y="21590"/>
                    </a:moveTo>
                    <a:cubicBezTo>
                      <a:pt x="25717" y="18774"/>
                      <a:pt x="28575" y="13142"/>
                      <a:pt x="31433" y="6571"/>
                    </a:cubicBezTo>
                    <a:cubicBezTo>
                      <a:pt x="29528" y="7510"/>
                      <a:pt x="26670" y="8448"/>
                      <a:pt x="23813" y="8448"/>
                    </a:cubicBezTo>
                    <a:cubicBezTo>
                      <a:pt x="20955" y="13142"/>
                      <a:pt x="17145" y="11264"/>
                      <a:pt x="17145" y="11264"/>
                    </a:cubicBezTo>
                    <a:cubicBezTo>
                      <a:pt x="18098" y="10326"/>
                      <a:pt x="19050" y="9387"/>
                      <a:pt x="20003" y="7510"/>
                    </a:cubicBezTo>
                    <a:cubicBezTo>
                      <a:pt x="19050" y="5632"/>
                      <a:pt x="17145" y="1877"/>
                      <a:pt x="17145" y="0"/>
                    </a:cubicBezTo>
                    <a:cubicBezTo>
                      <a:pt x="13335" y="7510"/>
                      <a:pt x="6667" y="15958"/>
                      <a:pt x="0" y="18774"/>
                    </a:cubicBezTo>
                    <a:cubicBezTo>
                      <a:pt x="3810" y="24406"/>
                      <a:pt x="14288" y="25345"/>
                      <a:pt x="20955" y="21590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" name="Полилиния 65">
                <a:extLst>
                  <a:ext uri="{FF2B5EF4-FFF2-40B4-BE49-F238E27FC236}">
                    <a16:creationId xmlns="" xmlns:a16="http://schemas.microsoft.com/office/drawing/2014/main" id="{D9F4CFF2-987B-8A84-184F-03A6351D1EED}"/>
                  </a:ext>
                </a:extLst>
              </p:cNvPr>
              <p:cNvSpPr/>
              <p:nvPr/>
            </p:nvSpPr>
            <p:spPr>
              <a:xfrm>
                <a:off x="5624512" y="3470302"/>
                <a:ext cx="9525" cy="9386"/>
              </a:xfrm>
              <a:custGeom>
                <a:avLst/>
                <a:gdLst>
                  <a:gd name="connsiteX0" fmla="*/ 0 w 9525"/>
                  <a:gd name="connsiteY0" fmla="*/ 0 h 9386"/>
                  <a:gd name="connsiteX1" fmla="*/ 0 w 9525"/>
                  <a:gd name="connsiteY1" fmla="*/ 0 h 9386"/>
                  <a:gd name="connsiteX2" fmla="*/ 0 w 9525"/>
                  <a:gd name="connsiteY2" fmla="*/ 0 h 9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38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" name="Полилиния 66">
                <a:extLst>
                  <a:ext uri="{FF2B5EF4-FFF2-40B4-BE49-F238E27FC236}">
                    <a16:creationId xmlns="" xmlns:a16="http://schemas.microsoft.com/office/drawing/2014/main" id="{379842F3-5F96-CA81-DA23-7B1F1EA2B31D}"/>
                  </a:ext>
                </a:extLst>
              </p:cNvPr>
              <p:cNvSpPr/>
              <p:nvPr/>
            </p:nvSpPr>
            <p:spPr>
              <a:xfrm>
                <a:off x="5524340" y="3344517"/>
                <a:ext cx="53499" cy="54444"/>
              </a:xfrm>
              <a:custGeom>
                <a:avLst/>
                <a:gdLst>
                  <a:gd name="connsiteX0" fmla="*/ 50642 w 53499"/>
                  <a:gd name="connsiteY0" fmla="*/ 54444 h 54444"/>
                  <a:gd name="connsiteX1" fmla="*/ 35402 w 53499"/>
                  <a:gd name="connsiteY1" fmla="*/ 40364 h 54444"/>
                  <a:gd name="connsiteX2" fmla="*/ 16352 w 53499"/>
                  <a:gd name="connsiteY2" fmla="*/ 30977 h 54444"/>
                  <a:gd name="connsiteX3" fmla="*/ 13495 w 53499"/>
                  <a:gd name="connsiteY3" fmla="*/ 21590 h 54444"/>
                  <a:gd name="connsiteX4" fmla="*/ 36355 w 53499"/>
                  <a:gd name="connsiteY4" fmla="*/ 37548 h 54444"/>
                  <a:gd name="connsiteX5" fmla="*/ 36355 w 53499"/>
                  <a:gd name="connsiteY5" fmla="*/ 37548 h 54444"/>
                  <a:gd name="connsiteX6" fmla="*/ 53500 w 53499"/>
                  <a:gd name="connsiteY6" fmla="*/ 33793 h 54444"/>
                  <a:gd name="connsiteX7" fmla="*/ 3970 w 53499"/>
                  <a:gd name="connsiteY7" fmla="*/ 0 h 54444"/>
                  <a:gd name="connsiteX8" fmla="*/ 9685 w 53499"/>
                  <a:gd name="connsiteY8" fmla="*/ 39425 h 54444"/>
                  <a:gd name="connsiteX9" fmla="*/ 50642 w 53499"/>
                  <a:gd name="connsiteY9" fmla="*/ 54444 h 54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499" h="54444">
                    <a:moveTo>
                      <a:pt x="50642" y="54444"/>
                    </a:moveTo>
                    <a:cubicBezTo>
                      <a:pt x="43022" y="49751"/>
                      <a:pt x="38260" y="45057"/>
                      <a:pt x="35402" y="40364"/>
                    </a:cubicBezTo>
                    <a:cubicBezTo>
                      <a:pt x="28735" y="37548"/>
                      <a:pt x="21115" y="33793"/>
                      <a:pt x="16352" y="30977"/>
                    </a:cubicBezTo>
                    <a:cubicBezTo>
                      <a:pt x="10637" y="26283"/>
                      <a:pt x="12542" y="22529"/>
                      <a:pt x="13495" y="21590"/>
                    </a:cubicBezTo>
                    <a:cubicBezTo>
                      <a:pt x="18257" y="27222"/>
                      <a:pt x="28735" y="33793"/>
                      <a:pt x="36355" y="37548"/>
                    </a:cubicBezTo>
                    <a:lnTo>
                      <a:pt x="36355" y="37548"/>
                    </a:lnTo>
                    <a:cubicBezTo>
                      <a:pt x="41117" y="35670"/>
                      <a:pt x="47785" y="34732"/>
                      <a:pt x="53500" y="33793"/>
                    </a:cubicBezTo>
                    <a:cubicBezTo>
                      <a:pt x="34450" y="26283"/>
                      <a:pt x="14447" y="13142"/>
                      <a:pt x="3970" y="0"/>
                    </a:cubicBezTo>
                    <a:cubicBezTo>
                      <a:pt x="2065" y="3755"/>
                      <a:pt x="-6508" y="23467"/>
                      <a:pt x="9685" y="39425"/>
                    </a:cubicBezTo>
                    <a:cubicBezTo>
                      <a:pt x="18257" y="46935"/>
                      <a:pt x="36355" y="52567"/>
                      <a:pt x="50642" y="54444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" name="Полилиния 67">
                <a:extLst>
                  <a:ext uri="{FF2B5EF4-FFF2-40B4-BE49-F238E27FC236}">
                    <a16:creationId xmlns="" xmlns:a16="http://schemas.microsoft.com/office/drawing/2014/main" id="{4D1DD948-1D76-9952-32A3-C5E16734C908}"/>
                  </a:ext>
                </a:extLst>
              </p:cNvPr>
              <p:cNvSpPr/>
              <p:nvPr/>
            </p:nvSpPr>
            <p:spPr>
              <a:xfrm>
                <a:off x="5538302" y="3292889"/>
                <a:ext cx="40490" cy="81666"/>
              </a:xfrm>
              <a:custGeom>
                <a:avLst/>
                <a:gdLst>
                  <a:gd name="connsiteX0" fmla="*/ 40490 w 40490"/>
                  <a:gd name="connsiteY0" fmla="*/ 81667 h 81666"/>
                  <a:gd name="connsiteX1" fmla="*/ 34775 w 40490"/>
                  <a:gd name="connsiteY1" fmla="*/ 64770 h 81666"/>
                  <a:gd name="connsiteX2" fmla="*/ 12868 w 40490"/>
                  <a:gd name="connsiteY2" fmla="*/ 42241 h 81666"/>
                  <a:gd name="connsiteX3" fmla="*/ 12868 w 40490"/>
                  <a:gd name="connsiteY3" fmla="*/ 30977 h 81666"/>
                  <a:gd name="connsiteX4" fmla="*/ 34775 w 40490"/>
                  <a:gd name="connsiteY4" fmla="*/ 59138 h 81666"/>
                  <a:gd name="connsiteX5" fmla="*/ 36680 w 40490"/>
                  <a:gd name="connsiteY5" fmla="*/ 44119 h 81666"/>
                  <a:gd name="connsiteX6" fmla="*/ 10963 w 40490"/>
                  <a:gd name="connsiteY6" fmla="*/ 0 h 81666"/>
                  <a:gd name="connsiteX7" fmla="*/ 485 w 40490"/>
                  <a:gd name="connsiteY7" fmla="*/ 25345 h 81666"/>
                  <a:gd name="connsiteX8" fmla="*/ 10010 w 40490"/>
                  <a:gd name="connsiteY8" fmla="*/ 55383 h 81666"/>
                  <a:gd name="connsiteX9" fmla="*/ 40490 w 40490"/>
                  <a:gd name="connsiteY9" fmla="*/ 81667 h 8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490" h="81666">
                    <a:moveTo>
                      <a:pt x="40490" y="81667"/>
                    </a:moveTo>
                    <a:cubicBezTo>
                      <a:pt x="37633" y="76973"/>
                      <a:pt x="35728" y="70402"/>
                      <a:pt x="34775" y="64770"/>
                    </a:cubicBezTo>
                    <a:cubicBezTo>
                      <a:pt x="27155" y="59138"/>
                      <a:pt x="17630" y="50690"/>
                      <a:pt x="12868" y="42241"/>
                    </a:cubicBezTo>
                    <a:cubicBezTo>
                      <a:pt x="10010" y="37548"/>
                      <a:pt x="10963" y="32854"/>
                      <a:pt x="12868" y="30977"/>
                    </a:cubicBezTo>
                    <a:cubicBezTo>
                      <a:pt x="14773" y="36609"/>
                      <a:pt x="25250" y="51628"/>
                      <a:pt x="34775" y="59138"/>
                    </a:cubicBezTo>
                    <a:cubicBezTo>
                      <a:pt x="34775" y="54444"/>
                      <a:pt x="35728" y="48812"/>
                      <a:pt x="36680" y="44119"/>
                    </a:cubicBezTo>
                    <a:cubicBezTo>
                      <a:pt x="26203" y="32854"/>
                      <a:pt x="12868" y="12203"/>
                      <a:pt x="10963" y="0"/>
                    </a:cubicBezTo>
                    <a:cubicBezTo>
                      <a:pt x="8105" y="2816"/>
                      <a:pt x="-467" y="14080"/>
                      <a:pt x="485" y="25345"/>
                    </a:cubicBezTo>
                    <a:cubicBezTo>
                      <a:pt x="-1420" y="34732"/>
                      <a:pt x="2390" y="45057"/>
                      <a:pt x="10010" y="55383"/>
                    </a:cubicBezTo>
                    <a:cubicBezTo>
                      <a:pt x="15725" y="62893"/>
                      <a:pt x="29060" y="74157"/>
                      <a:pt x="40490" y="81667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" name="Полилиния 68">
                <a:extLst>
                  <a:ext uri="{FF2B5EF4-FFF2-40B4-BE49-F238E27FC236}">
                    <a16:creationId xmlns="" xmlns:a16="http://schemas.microsoft.com/office/drawing/2014/main" id="{86B9FE10-1F1F-0BD3-EBB4-9C1CD061392D}"/>
                  </a:ext>
                </a:extLst>
              </p:cNvPr>
              <p:cNvSpPr/>
              <p:nvPr/>
            </p:nvSpPr>
            <p:spPr>
              <a:xfrm>
                <a:off x="5535930" y="3424306"/>
                <a:ext cx="53340" cy="22528"/>
              </a:xfrm>
              <a:custGeom>
                <a:avLst/>
                <a:gdLst>
                  <a:gd name="connsiteX0" fmla="*/ 38100 w 53340"/>
                  <a:gd name="connsiteY0" fmla="*/ 8448 h 22528"/>
                  <a:gd name="connsiteX1" fmla="*/ 44768 w 53340"/>
                  <a:gd name="connsiteY1" fmla="*/ 0 h 22528"/>
                  <a:gd name="connsiteX2" fmla="*/ 44768 w 53340"/>
                  <a:gd name="connsiteY2" fmla="*/ 0 h 22528"/>
                  <a:gd name="connsiteX3" fmla="*/ 18097 w 53340"/>
                  <a:gd name="connsiteY3" fmla="*/ 2816 h 22528"/>
                  <a:gd name="connsiteX4" fmla="*/ 0 w 53340"/>
                  <a:gd name="connsiteY4" fmla="*/ 1877 h 22528"/>
                  <a:gd name="connsiteX5" fmla="*/ 20955 w 53340"/>
                  <a:gd name="connsiteY5" fmla="*/ 22529 h 22528"/>
                  <a:gd name="connsiteX6" fmla="*/ 22860 w 53340"/>
                  <a:gd name="connsiteY6" fmla="*/ 22529 h 22528"/>
                  <a:gd name="connsiteX7" fmla="*/ 53340 w 53340"/>
                  <a:gd name="connsiteY7" fmla="*/ 15958 h 22528"/>
                  <a:gd name="connsiteX8" fmla="*/ 39053 w 53340"/>
                  <a:gd name="connsiteY8" fmla="*/ 13142 h 22528"/>
                  <a:gd name="connsiteX9" fmla="*/ 25718 w 53340"/>
                  <a:gd name="connsiteY9" fmla="*/ 15019 h 22528"/>
                  <a:gd name="connsiteX10" fmla="*/ 19050 w 53340"/>
                  <a:gd name="connsiteY10" fmla="*/ 10326 h 22528"/>
                  <a:gd name="connsiteX11" fmla="*/ 38100 w 53340"/>
                  <a:gd name="connsiteY11" fmla="*/ 8448 h 2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340" h="22528">
                    <a:moveTo>
                      <a:pt x="38100" y="8448"/>
                    </a:moveTo>
                    <a:cubicBezTo>
                      <a:pt x="40005" y="5632"/>
                      <a:pt x="41910" y="2816"/>
                      <a:pt x="44768" y="0"/>
                    </a:cubicBezTo>
                    <a:lnTo>
                      <a:pt x="44768" y="0"/>
                    </a:lnTo>
                    <a:cubicBezTo>
                      <a:pt x="36195" y="2816"/>
                      <a:pt x="24765" y="2816"/>
                      <a:pt x="18097" y="2816"/>
                    </a:cubicBezTo>
                    <a:cubicBezTo>
                      <a:pt x="11430" y="2816"/>
                      <a:pt x="3810" y="1877"/>
                      <a:pt x="0" y="1877"/>
                    </a:cubicBezTo>
                    <a:cubicBezTo>
                      <a:pt x="0" y="9387"/>
                      <a:pt x="7620" y="21590"/>
                      <a:pt x="20955" y="22529"/>
                    </a:cubicBezTo>
                    <a:cubicBezTo>
                      <a:pt x="21908" y="22529"/>
                      <a:pt x="22860" y="22529"/>
                      <a:pt x="22860" y="22529"/>
                    </a:cubicBezTo>
                    <a:cubicBezTo>
                      <a:pt x="31433" y="22529"/>
                      <a:pt x="44768" y="18774"/>
                      <a:pt x="53340" y="15958"/>
                    </a:cubicBezTo>
                    <a:cubicBezTo>
                      <a:pt x="46673" y="15019"/>
                      <a:pt x="40005" y="13142"/>
                      <a:pt x="39053" y="13142"/>
                    </a:cubicBezTo>
                    <a:cubicBezTo>
                      <a:pt x="36195" y="14080"/>
                      <a:pt x="28575" y="15019"/>
                      <a:pt x="25718" y="15019"/>
                    </a:cubicBezTo>
                    <a:cubicBezTo>
                      <a:pt x="20003" y="15019"/>
                      <a:pt x="19050" y="10326"/>
                      <a:pt x="19050" y="10326"/>
                    </a:cubicBezTo>
                    <a:cubicBezTo>
                      <a:pt x="19050" y="10326"/>
                      <a:pt x="29528" y="10326"/>
                      <a:pt x="38100" y="8448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0" name="Полилиния 69">
                <a:extLst>
                  <a:ext uri="{FF2B5EF4-FFF2-40B4-BE49-F238E27FC236}">
                    <a16:creationId xmlns="" xmlns:a16="http://schemas.microsoft.com/office/drawing/2014/main" id="{AE73C121-F6AF-C7CC-86E3-9F160B55C0D7}"/>
                  </a:ext>
                </a:extLst>
              </p:cNvPr>
              <p:cNvSpPr/>
              <p:nvPr/>
            </p:nvSpPr>
            <p:spPr>
              <a:xfrm>
                <a:off x="5524146" y="3390513"/>
                <a:ext cx="55598" cy="31915"/>
              </a:xfrm>
              <a:custGeom>
                <a:avLst/>
                <a:gdLst>
                  <a:gd name="connsiteX0" fmla="*/ 17499 w 55598"/>
                  <a:gd name="connsiteY0" fmla="*/ 29100 h 31915"/>
                  <a:gd name="connsiteX1" fmla="*/ 39406 w 55598"/>
                  <a:gd name="connsiteY1" fmla="*/ 31916 h 31915"/>
                  <a:gd name="connsiteX2" fmla="*/ 55599 w 55598"/>
                  <a:gd name="connsiteY2" fmla="*/ 30977 h 31915"/>
                  <a:gd name="connsiteX3" fmla="*/ 40359 w 55598"/>
                  <a:gd name="connsiteY3" fmla="*/ 24406 h 31915"/>
                  <a:gd name="connsiteX4" fmla="*/ 24166 w 55598"/>
                  <a:gd name="connsiteY4" fmla="*/ 22529 h 31915"/>
                  <a:gd name="connsiteX5" fmla="*/ 17499 w 55598"/>
                  <a:gd name="connsiteY5" fmla="*/ 15019 h 31915"/>
                  <a:gd name="connsiteX6" fmla="*/ 39406 w 55598"/>
                  <a:gd name="connsiteY6" fmla="*/ 19713 h 31915"/>
                  <a:gd name="connsiteX7" fmla="*/ 49884 w 55598"/>
                  <a:gd name="connsiteY7" fmla="*/ 12203 h 31915"/>
                  <a:gd name="connsiteX8" fmla="*/ 354 w 55598"/>
                  <a:gd name="connsiteY8" fmla="*/ 0 h 31915"/>
                  <a:gd name="connsiteX9" fmla="*/ 17499 w 55598"/>
                  <a:gd name="connsiteY9" fmla="*/ 29100 h 3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598" h="31915">
                    <a:moveTo>
                      <a:pt x="17499" y="29100"/>
                    </a:moveTo>
                    <a:cubicBezTo>
                      <a:pt x="22261" y="30977"/>
                      <a:pt x="30834" y="31916"/>
                      <a:pt x="39406" y="31916"/>
                    </a:cubicBezTo>
                    <a:cubicBezTo>
                      <a:pt x="45121" y="31916"/>
                      <a:pt x="50836" y="30977"/>
                      <a:pt x="55599" y="30977"/>
                    </a:cubicBezTo>
                    <a:cubicBezTo>
                      <a:pt x="50836" y="29100"/>
                      <a:pt x="44169" y="26283"/>
                      <a:pt x="40359" y="24406"/>
                    </a:cubicBezTo>
                    <a:cubicBezTo>
                      <a:pt x="35596" y="24406"/>
                      <a:pt x="28929" y="24406"/>
                      <a:pt x="24166" y="22529"/>
                    </a:cubicBezTo>
                    <a:cubicBezTo>
                      <a:pt x="17499" y="20651"/>
                      <a:pt x="17499" y="15958"/>
                      <a:pt x="17499" y="15019"/>
                    </a:cubicBezTo>
                    <a:cubicBezTo>
                      <a:pt x="23214" y="16897"/>
                      <a:pt x="32739" y="19713"/>
                      <a:pt x="39406" y="19713"/>
                    </a:cubicBezTo>
                    <a:cubicBezTo>
                      <a:pt x="42264" y="16897"/>
                      <a:pt x="46074" y="14080"/>
                      <a:pt x="49884" y="12203"/>
                    </a:cubicBezTo>
                    <a:cubicBezTo>
                      <a:pt x="32739" y="12203"/>
                      <a:pt x="11784" y="5632"/>
                      <a:pt x="354" y="0"/>
                    </a:cubicBezTo>
                    <a:cubicBezTo>
                      <a:pt x="-2504" y="21590"/>
                      <a:pt x="12736" y="28161"/>
                      <a:pt x="17499" y="29100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" name="Полилиния 70">
                <a:extLst>
                  <a:ext uri="{FF2B5EF4-FFF2-40B4-BE49-F238E27FC236}">
                    <a16:creationId xmlns="" xmlns:a16="http://schemas.microsoft.com/office/drawing/2014/main" id="{FC843E79-A561-4676-CFC9-ED5E8A978963}"/>
                  </a:ext>
                </a:extLst>
              </p:cNvPr>
              <p:cNvSpPr/>
              <p:nvPr/>
            </p:nvSpPr>
            <p:spPr>
              <a:xfrm>
                <a:off x="5553075" y="3441203"/>
                <a:ext cx="52387" cy="27222"/>
              </a:xfrm>
              <a:custGeom>
                <a:avLst/>
                <a:gdLst>
                  <a:gd name="connsiteX0" fmla="*/ 20003 w 52387"/>
                  <a:gd name="connsiteY0" fmla="*/ 27222 h 27222"/>
                  <a:gd name="connsiteX1" fmla="*/ 21908 w 52387"/>
                  <a:gd name="connsiteY1" fmla="*/ 27222 h 27222"/>
                  <a:gd name="connsiteX2" fmla="*/ 52388 w 52387"/>
                  <a:gd name="connsiteY2" fmla="*/ 14080 h 27222"/>
                  <a:gd name="connsiteX3" fmla="*/ 40005 w 52387"/>
                  <a:gd name="connsiteY3" fmla="*/ 14080 h 27222"/>
                  <a:gd name="connsiteX4" fmla="*/ 30480 w 52387"/>
                  <a:gd name="connsiteY4" fmla="*/ 17835 h 27222"/>
                  <a:gd name="connsiteX5" fmla="*/ 22860 w 52387"/>
                  <a:gd name="connsiteY5" fmla="*/ 14080 h 27222"/>
                  <a:gd name="connsiteX6" fmla="*/ 38100 w 52387"/>
                  <a:gd name="connsiteY6" fmla="*/ 9387 h 27222"/>
                  <a:gd name="connsiteX7" fmla="*/ 38100 w 52387"/>
                  <a:gd name="connsiteY7" fmla="*/ 9387 h 27222"/>
                  <a:gd name="connsiteX8" fmla="*/ 40005 w 52387"/>
                  <a:gd name="connsiteY8" fmla="*/ 0 h 27222"/>
                  <a:gd name="connsiteX9" fmla="*/ 0 w 52387"/>
                  <a:gd name="connsiteY9" fmla="*/ 10326 h 27222"/>
                  <a:gd name="connsiteX10" fmla="*/ 20003 w 52387"/>
                  <a:gd name="connsiteY10" fmla="*/ 27222 h 27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387" h="27222">
                    <a:moveTo>
                      <a:pt x="20003" y="27222"/>
                    </a:moveTo>
                    <a:cubicBezTo>
                      <a:pt x="20955" y="27222"/>
                      <a:pt x="20955" y="27222"/>
                      <a:pt x="21908" y="27222"/>
                    </a:cubicBezTo>
                    <a:cubicBezTo>
                      <a:pt x="32385" y="26283"/>
                      <a:pt x="43815" y="19713"/>
                      <a:pt x="52388" y="14080"/>
                    </a:cubicBezTo>
                    <a:cubicBezTo>
                      <a:pt x="49530" y="15019"/>
                      <a:pt x="43815" y="15019"/>
                      <a:pt x="40005" y="14080"/>
                    </a:cubicBezTo>
                    <a:cubicBezTo>
                      <a:pt x="39053" y="15019"/>
                      <a:pt x="34290" y="17835"/>
                      <a:pt x="30480" y="17835"/>
                    </a:cubicBezTo>
                    <a:cubicBezTo>
                      <a:pt x="22860" y="18774"/>
                      <a:pt x="22860" y="14080"/>
                      <a:pt x="22860" y="14080"/>
                    </a:cubicBezTo>
                    <a:cubicBezTo>
                      <a:pt x="27623" y="13142"/>
                      <a:pt x="32385" y="12203"/>
                      <a:pt x="38100" y="9387"/>
                    </a:cubicBezTo>
                    <a:lnTo>
                      <a:pt x="38100" y="9387"/>
                    </a:lnTo>
                    <a:cubicBezTo>
                      <a:pt x="39053" y="5632"/>
                      <a:pt x="39053" y="1877"/>
                      <a:pt x="40005" y="0"/>
                    </a:cubicBezTo>
                    <a:cubicBezTo>
                      <a:pt x="28575" y="5632"/>
                      <a:pt x="10477" y="10326"/>
                      <a:pt x="0" y="10326"/>
                    </a:cubicBezTo>
                    <a:cubicBezTo>
                      <a:pt x="952" y="16897"/>
                      <a:pt x="8573" y="27222"/>
                      <a:pt x="20003" y="27222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" name="Полилиния 71">
                <a:extLst>
                  <a:ext uri="{FF2B5EF4-FFF2-40B4-BE49-F238E27FC236}">
                    <a16:creationId xmlns="" xmlns:a16="http://schemas.microsoft.com/office/drawing/2014/main" id="{AEED90D1-227D-6FFF-B783-DE32EB7509FE}"/>
                  </a:ext>
                </a:extLst>
              </p:cNvPr>
              <p:cNvSpPr/>
              <p:nvPr/>
            </p:nvSpPr>
            <p:spPr>
              <a:xfrm>
                <a:off x="5574982" y="3457160"/>
                <a:ext cx="46672" cy="27222"/>
              </a:xfrm>
              <a:custGeom>
                <a:avLst/>
                <a:gdLst>
                  <a:gd name="connsiteX0" fmla="*/ 17145 w 46672"/>
                  <a:gd name="connsiteY0" fmla="*/ 27222 h 27222"/>
                  <a:gd name="connsiteX1" fmla="*/ 21907 w 46672"/>
                  <a:gd name="connsiteY1" fmla="*/ 26283 h 27222"/>
                  <a:gd name="connsiteX2" fmla="*/ 46672 w 46672"/>
                  <a:gd name="connsiteY2" fmla="*/ 8448 h 27222"/>
                  <a:gd name="connsiteX3" fmla="*/ 37147 w 46672"/>
                  <a:gd name="connsiteY3" fmla="*/ 10326 h 27222"/>
                  <a:gd name="connsiteX4" fmla="*/ 32385 w 46672"/>
                  <a:gd name="connsiteY4" fmla="*/ 14080 h 27222"/>
                  <a:gd name="connsiteX5" fmla="*/ 29527 w 46672"/>
                  <a:gd name="connsiteY5" fmla="*/ 15019 h 27222"/>
                  <a:gd name="connsiteX6" fmla="*/ 25717 w 46672"/>
                  <a:gd name="connsiteY6" fmla="*/ 13142 h 27222"/>
                  <a:gd name="connsiteX7" fmla="*/ 33338 w 46672"/>
                  <a:gd name="connsiteY7" fmla="*/ 8448 h 27222"/>
                  <a:gd name="connsiteX8" fmla="*/ 32385 w 46672"/>
                  <a:gd name="connsiteY8" fmla="*/ 0 h 27222"/>
                  <a:gd name="connsiteX9" fmla="*/ 0 w 46672"/>
                  <a:gd name="connsiteY9" fmla="*/ 16897 h 27222"/>
                  <a:gd name="connsiteX10" fmla="*/ 17145 w 46672"/>
                  <a:gd name="connsiteY10" fmla="*/ 27222 h 27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672" h="27222">
                    <a:moveTo>
                      <a:pt x="17145" y="27222"/>
                    </a:moveTo>
                    <a:cubicBezTo>
                      <a:pt x="19050" y="27222"/>
                      <a:pt x="20003" y="27222"/>
                      <a:pt x="21907" y="26283"/>
                    </a:cubicBezTo>
                    <a:cubicBezTo>
                      <a:pt x="31433" y="23467"/>
                      <a:pt x="40958" y="15958"/>
                      <a:pt x="46672" y="8448"/>
                    </a:cubicBezTo>
                    <a:cubicBezTo>
                      <a:pt x="43815" y="9387"/>
                      <a:pt x="40005" y="10326"/>
                      <a:pt x="37147" y="10326"/>
                    </a:cubicBezTo>
                    <a:cubicBezTo>
                      <a:pt x="37147" y="10326"/>
                      <a:pt x="34290" y="13142"/>
                      <a:pt x="32385" y="14080"/>
                    </a:cubicBezTo>
                    <a:cubicBezTo>
                      <a:pt x="31433" y="15019"/>
                      <a:pt x="30480" y="15019"/>
                      <a:pt x="29527" y="15019"/>
                    </a:cubicBezTo>
                    <a:cubicBezTo>
                      <a:pt x="26670" y="15019"/>
                      <a:pt x="25717" y="13142"/>
                      <a:pt x="25717" y="13142"/>
                    </a:cubicBezTo>
                    <a:cubicBezTo>
                      <a:pt x="25717" y="13142"/>
                      <a:pt x="30480" y="11264"/>
                      <a:pt x="33338" y="8448"/>
                    </a:cubicBezTo>
                    <a:cubicBezTo>
                      <a:pt x="32385" y="6571"/>
                      <a:pt x="32385" y="2816"/>
                      <a:pt x="32385" y="0"/>
                    </a:cubicBezTo>
                    <a:cubicBezTo>
                      <a:pt x="24765" y="7510"/>
                      <a:pt x="10477" y="15019"/>
                      <a:pt x="0" y="16897"/>
                    </a:cubicBezTo>
                    <a:cubicBezTo>
                      <a:pt x="952" y="21590"/>
                      <a:pt x="8572" y="27222"/>
                      <a:pt x="17145" y="27222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3" name="Полилиния 72">
                <a:extLst>
                  <a:ext uri="{FF2B5EF4-FFF2-40B4-BE49-F238E27FC236}">
                    <a16:creationId xmlns="" xmlns:a16="http://schemas.microsoft.com/office/drawing/2014/main" id="{A97BB3E8-CB26-BAF1-BB91-340DF71566AF}"/>
                  </a:ext>
                </a:extLst>
              </p:cNvPr>
              <p:cNvSpPr/>
              <p:nvPr/>
            </p:nvSpPr>
            <p:spPr>
              <a:xfrm>
                <a:off x="5718809" y="3232812"/>
                <a:ext cx="7620" cy="7509"/>
              </a:xfrm>
              <a:custGeom>
                <a:avLst/>
                <a:gdLst>
                  <a:gd name="connsiteX0" fmla="*/ 0 w 7620"/>
                  <a:gd name="connsiteY0" fmla="*/ 3755 h 7509"/>
                  <a:gd name="connsiteX1" fmla="*/ 0 w 7620"/>
                  <a:gd name="connsiteY1" fmla="*/ 3755 h 7509"/>
                  <a:gd name="connsiteX2" fmla="*/ 3810 w 7620"/>
                  <a:gd name="connsiteY2" fmla="*/ 7510 h 7509"/>
                  <a:gd name="connsiteX3" fmla="*/ 7620 w 7620"/>
                  <a:gd name="connsiteY3" fmla="*/ 3755 h 7509"/>
                  <a:gd name="connsiteX4" fmla="*/ 3810 w 7620"/>
                  <a:gd name="connsiteY4" fmla="*/ 0 h 7509"/>
                  <a:gd name="connsiteX5" fmla="*/ 0 w 7620"/>
                  <a:gd name="connsiteY5" fmla="*/ 3755 h 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20" h="7509">
                    <a:moveTo>
                      <a:pt x="0" y="3755"/>
                    </a:moveTo>
                    <a:lnTo>
                      <a:pt x="0" y="3755"/>
                    </a:lnTo>
                    <a:cubicBezTo>
                      <a:pt x="0" y="5632"/>
                      <a:pt x="1905" y="7510"/>
                      <a:pt x="3810" y="7510"/>
                    </a:cubicBezTo>
                    <a:cubicBezTo>
                      <a:pt x="5715" y="7510"/>
                      <a:pt x="7620" y="5632"/>
                      <a:pt x="7620" y="3755"/>
                    </a:cubicBezTo>
                    <a:cubicBezTo>
                      <a:pt x="7620" y="1877"/>
                      <a:pt x="5715" y="0"/>
                      <a:pt x="3810" y="0"/>
                    </a:cubicBezTo>
                    <a:cubicBezTo>
                      <a:pt x="953" y="0"/>
                      <a:pt x="0" y="1877"/>
                      <a:pt x="0" y="3755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4" name="Полилиния 73">
                <a:extLst>
                  <a:ext uri="{FF2B5EF4-FFF2-40B4-BE49-F238E27FC236}">
                    <a16:creationId xmlns="" xmlns:a16="http://schemas.microsoft.com/office/drawing/2014/main" id="{793CEE8C-B792-6E67-9062-9441AE00A110}"/>
                  </a:ext>
                </a:extLst>
              </p:cNvPr>
              <p:cNvSpPr/>
              <p:nvPr/>
            </p:nvSpPr>
            <p:spPr>
              <a:xfrm>
                <a:off x="5715000" y="3213100"/>
                <a:ext cx="15240" cy="15957"/>
              </a:xfrm>
              <a:custGeom>
                <a:avLst/>
                <a:gdLst>
                  <a:gd name="connsiteX0" fmla="*/ 4763 w 15240"/>
                  <a:gd name="connsiteY0" fmla="*/ 15958 h 15957"/>
                  <a:gd name="connsiteX1" fmla="*/ 4763 w 15240"/>
                  <a:gd name="connsiteY1" fmla="*/ 15958 h 15957"/>
                  <a:gd name="connsiteX2" fmla="*/ 9525 w 15240"/>
                  <a:gd name="connsiteY2" fmla="*/ 15958 h 15957"/>
                  <a:gd name="connsiteX3" fmla="*/ 9525 w 15240"/>
                  <a:gd name="connsiteY3" fmla="*/ 9387 h 15957"/>
                  <a:gd name="connsiteX4" fmla="*/ 15240 w 15240"/>
                  <a:gd name="connsiteY4" fmla="*/ 10326 h 15957"/>
                  <a:gd name="connsiteX5" fmla="*/ 15240 w 15240"/>
                  <a:gd name="connsiteY5" fmla="*/ 5632 h 15957"/>
                  <a:gd name="connsiteX6" fmla="*/ 9525 w 15240"/>
                  <a:gd name="connsiteY6" fmla="*/ 5632 h 15957"/>
                  <a:gd name="connsiteX7" fmla="*/ 9525 w 15240"/>
                  <a:gd name="connsiteY7" fmla="*/ 0 h 15957"/>
                  <a:gd name="connsiteX8" fmla="*/ 4763 w 15240"/>
                  <a:gd name="connsiteY8" fmla="*/ 0 h 15957"/>
                  <a:gd name="connsiteX9" fmla="*/ 5715 w 15240"/>
                  <a:gd name="connsiteY9" fmla="*/ 5632 h 15957"/>
                  <a:gd name="connsiteX10" fmla="*/ 0 w 15240"/>
                  <a:gd name="connsiteY10" fmla="*/ 5632 h 15957"/>
                  <a:gd name="connsiteX11" fmla="*/ 0 w 15240"/>
                  <a:gd name="connsiteY11" fmla="*/ 10326 h 15957"/>
                  <a:gd name="connsiteX12" fmla="*/ 5715 w 15240"/>
                  <a:gd name="connsiteY12" fmla="*/ 9387 h 15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40" h="15957">
                    <a:moveTo>
                      <a:pt x="4763" y="15958"/>
                    </a:moveTo>
                    <a:lnTo>
                      <a:pt x="4763" y="15958"/>
                    </a:lnTo>
                    <a:lnTo>
                      <a:pt x="9525" y="15958"/>
                    </a:lnTo>
                    <a:lnTo>
                      <a:pt x="9525" y="9387"/>
                    </a:lnTo>
                    <a:lnTo>
                      <a:pt x="15240" y="10326"/>
                    </a:lnTo>
                    <a:lnTo>
                      <a:pt x="15240" y="5632"/>
                    </a:lnTo>
                    <a:lnTo>
                      <a:pt x="9525" y="5632"/>
                    </a:lnTo>
                    <a:lnTo>
                      <a:pt x="9525" y="0"/>
                    </a:lnTo>
                    <a:lnTo>
                      <a:pt x="4763" y="0"/>
                    </a:lnTo>
                    <a:lnTo>
                      <a:pt x="5715" y="5632"/>
                    </a:lnTo>
                    <a:lnTo>
                      <a:pt x="0" y="5632"/>
                    </a:lnTo>
                    <a:lnTo>
                      <a:pt x="0" y="10326"/>
                    </a:lnTo>
                    <a:lnTo>
                      <a:pt x="5715" y="9387"/>
                    </a:ln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5" name="Полилиния 74">
                <a:extLst>
                  <a:ext uri="{FF2B5EF4-FFF2-40B4-BE49-F238E27FC236}">
                    <a16:creationId xmlns="" xmlns:a16="http://schemas.microsoft.com/office/drawing/2014/main" id="{C129D207-88BB-F92D-C1D7-3107981BA66C}"/>
                  </a:ext>
                </a:extLst>
              </p:cNvPr>
              <p:cNvSpPr/>
              <p:nvPr/>
            </p:nvSpPr>
            <p:spPr>
              <a:xfrm>
                <a:off x="5699759" y="3286318"/>
                <a:ext cx="44767" cy="2816"/>
              </a:xfrm>
              <a:custGeom>
                <a:avLst/>
                <a:gdLst>
                  <a:gd name="connsiteX0" fmla="*/ 1905 w 44767"/>
                  <a:gd name="connsiteY0" fmla="*/ 2816 h 2816"/>
                  <a:gd name="connsiteX1" fmla="*/ 1905 w 44767"/>
                  <a:gd name="connsiteY1" fmla="*/ 2816 h 2816"/>
                  <a:gd name="connsiteX2" fmla="*/ 3810 w 44767"/>
                  <a:gd name="connsiteY2" fmla="*/ 2816 h 2816"/>
                  <a:gd name="connsiteX3" fmla="*/ 40958 w 44767"/>
                  <a:gd name="connsiteY3" fmla="*/ 2816 h 2816"/>
                  <a:gd name="connsiteX4" fmla="*/ 42863 w 44767"/>
                  <a:gd name="connsiteY4" fmla="*/ 2816 h 2816"/>
                  <a:gd name="connsiteX5" fmla="*/ 44768 w 44767"/>
                  <a:gd name="connsiteY5" fmla="*/ 0 h 2816"/>
                  <a:gd name="connsiteX6" fmla="*/ 0 w 44767"/>
                  <a:gd name="connsiteY6" fmla="*/ 0 h 2816"/>
                  <a:gd name="connsiteX7" fmla="*/ 1905 w 44767"/>
                  <a:gd name="connsiteY7" fmla="*/ 2816 h 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767" h="2816">
                    <a:moveTo>
                      <a:pt x="1905" y="2816"/>
                    </a:moveTo>
                    <a:lnTo>
                      <a:pt x="1905" y="2816"/>
                    </a:lnTo>
                    <a:cubicBezTo>
                      <a:pt x="2858" y="2816"/>
                      <a:pt x="2858" y="2816"/>
                      <a:pt x="3810" y="2816"/>
                    </a:cubicBezTo>
                    <a:lnTo>
                      <a:pt x="40958" y="2816"/>
                    </a:lnTo>
                    <a:cubicBezTo>
                      <a:pt x="41910" y="2816"/>
                      <a:pt x="41910" y="2816"/>
                      <a:pt x="42863" y="2816"/>
                    </a:cubicBezTo>
                    <a:cubicBezTo>
                      <a:pt x="43815" y="2816"/>
                      <a:pt x="44768" y="1877"/>
                      <a:pt x="44768" y="0"/>
                    </a:cubicBezTo>
                    <a:lnTo>
                      <a:pt x="0" y="0"/>
                    </a:lnTo>
                    <a:cubicBezTo>
                      <a:pt x="0" y="939"/>
                      <a:pt x="953" y="1877"/>
                      <a:pt x="1905" y="2816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6" name="Полилиния 75">
                <a:extLst>
                  <a:ext uri="{FF2B5EF4-FFF2-40B4-BE49-F238E27FC236}">
                    <a16:creationId xmlns="" xmlns:a16="http://schemas.microsoft.com/office/drawing/2014/main" id="{C5FDA54A-FB0C-482F-1AFB-0A354AE83D27}"/>
                  </a:ext>
                </a:extLst>
              </p:cNvPr>
              <p:cNvSpPr/>
              <p:nvPr/>
            </p:nvSpPr>
            <p:spPr>
              <a:xfrm>
                <a:off x="5701665" y="3278808"/>
                <a:ext cx="41909" cy="4693"/>
              </a:xfrm>
              <a:custGeom>
                <a:avLst/>
                <a:gdLst>
                  <a:gd name="connsiteX0" fmla="*/ 40957 w 41909"/>
                  <a:gd name="connsiteY0" fmla="*/ 4693 h 4693"/>
                  <a:gd name="connsiteX1" fmla="*/ 40957 w 41909"/>
                  <a:gd name="connsiteY1" fmla="*/ 4693 h 4693"/>
                  <a:gd name="connsiteX2" fmla="*/ 41910 w 41909"/>
                  <a:gd name="connsiteY2" fmla="*/ 939 h 4693"/>
                  <a:gd name="connsiteX3" fmla="*/ 40957 w 41909"/>
                  <a:gd name="connsiteY3" fmla="*/ 0 h 4693"/>
                  <a:gd name="connsiteX4" fmla="*/ 953 w 41909"/>
                  <a:gd name="connsiteY4" fmla="*/ 0 h 4693"/>
                  <a:gd name="connsiteX5" fmla="*/ 0 w 41909"/>
                  <a:gd name="connsiteY5" fmla="*/ 939 h 4693"/>
                  <a:gd name="connsiteX6" fmla="*/ 0 w 41909"/>
                  <a:gd name="connsiteY6" fmla="*/ 3755 h 4693"/>
                  <a:gd name="connsiteX7" fmla="*/ 953 w 41909"/>
                  <a:gd name="connsiteY7" fmla="*/ 4693 h 4693"/>
                  <a:gd name="connsiteX8" fmla="*/ 40957 w 41909"/>
                  <a:gd name="connsiteY8" fmla="*/ 4693 h 4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909" h="4693">
                    <a:moveTo>
                      <a:pt x="40957" y="4693"/>
                    </a:moveTo>
                    <a:cubicBezTo>
                      <a:pt x="40957" y="4693"/>
                      <a:pt x="40957" y="4693"/>
                      <a:pt x="40957" y="4693"/>
                    </a:cubicBezTo>
                    <a:lnTo>
                      <a:pt x="41910" y="939"/>
                    </a:lnTo>
                    <a:cubicBezTo>
                      <a:pt x="41910" y="939"/>
                      <a:pt x="41910" y="0"/>
                      <a:pt x="40957" y="0"/>
                    </a:cubicBezTo>
                    <a:lnTo>
                      <a:pt x="953" y="0"/>
                    </a:lnTo>
                    <a:cubicBezTo>
                      <a:pt x="953" y="0"/>
                      <a:pt x="0" y="0"/>
                      <a:pt x="0" y="939"/>
                    </a:cubicBezTo>
                    <a:lnTo>
                      <a:pt x="0" y="3755"/>
                    </a:lnTo>
                    <a:cubicBezTo>
                      <a:pt x="0" y="3755"/>
                      <a:pt x="0" y="4693"/>
                      <a:pt x="953" y="4693"/>
                    </a:cubicBezTo>
                    <a:lnTo>
                      <a:pt x="40957" y="4693"/>
                    </a:ln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7" name="Полилиния 76">
                <a:extLst>
                  <a:ext uri="{FF2B5EF4-FFF2-40B4-BE49-F238E27FC236}">
                    <a16:creationId xmlns="" xmlns:a16="http://schemas.microsoft.com/office/drawing/2014/main" id="{5E0B59C0-A228-B7B7-835D-1BAF009AB027}"/>
                  </a:ext>
                </a:extLst>
              </p:cNvPr>
              <p:cNvSpPr/>
              <p:nvPr/>
            </p:nvSpPr>
            <p:spPr>
              <a:xfrm>
                <a:off x="5692140" y="3241260"/>
                <a:ext cx="60959" cy="35670"/>
              </a:xfrm>
              <a:custGeom>
                <a:avLst/>
                <a:gdLst>
                  <a:gd name="connsiteX0" fmla="*/ 54292 w 60959"/>
                  <a:gd name="connsiteY0" fmla="*/ 35670 h 35670"/>
                  <a:gd name="connsiteX1" fmla="*/ 60960 w 60959"/>
                  <a:gd name="connsiteY1" fmla="*/ 14080 h 35670"/>
                  <a:gd name="connsiteX2" fmla="*/ 42863 w 60959"/>
                  <a:gd name="connsiteY2" fmla="*/ 0 h 35670"/>
                  <a:gd name="connsiteX3" fmla="*/ 30480 w 60959"/>
                  <a:gd name="connsiteY3" fmla="*/ 32854 h 35670"/>
                  <a:gd name="connsiteX4" fmla="*/ 18097 w 60959"/>
                  <a:gd name="connsiteY4" fmla="*/ 0 h 35670"/>
                  <a:gd name="connsiteX5" fmla="*/ 0 w 60959"/>
                  <a:gd name="connsiteY5" fmla="*/ 14080 h 35670"/>
                  <a:gd name="connsiteX6" fmla="*/ 5715 w 60959"/>
                  <a:gd name="connsiteY6" fmla="*/ 34732 h 35670"/>
                  <a:gd name="connsiteX7" fmla="*/ 54292 w 60959"/>
                  <a:gd name="connsiteY7" fmla="*/ 34732 h 35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959" h="35670">
                    <a:moveTo>
                      <a:pt x="54292" y="35670"/>
                    </a:moveTo>
                    <a:cubicBezTo>
                      <a:pt x="55245" y="33793"/>
                      <a:pt x="60960" y="24406"/>
                      <a:pt x="60960" y="14080"/>
                    </a:cubicBezTo>
                    <a:cubicBezTo>
                      <a:pt x="60960" y="4693"/>
                      <a:pt x="49530" y="0"/>
                      <a:pt x="42863" y="0"/>
                    </a:cubicBezTo>
                    <a:cubicBezTo>
                      <a:pt x="41910" y="13142"/>
                      <a:pt x="37147" y="32854"/>
                      <a:pt x="30480" y="32854"/>
                    </a:cubicBezTo>
                    <a:cubicBezTo>
                      <a:pt x="23813" y="32854"/>
                      <a:pt x="19050" y="13142"/>
                      <a:pt x="18097" y="0"/>
                    </a:cubicBezTo>
                    <a:cubicBezTo>
                      <a:pt x="11430" y="0"/>
                      <a:pt x="0" y="4693"/>
                      <a:pt x="0" y="14080"/>
                    </a:cubicBezTo>
                    <a:cubicBezTo>
                      <a:pt x="0" y="24406"/>
                      <a:pt x="4763" y="33793"/>
                      <a:pt x="5715" y="34732"/>
                    </a:cubicBezTo>
                    <a:lnTo>
                      <a:pt x="54292" y="34732"/>
                    </a:ln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8" name="Полилиния 77">
                <a:extLst>
                  <a:ext uri="{FF2B5EF4-FFF2-40B4-BE49-F238E27FC236}">
                    <a16:creationId xmlns="" xmlns:a16="http://schemas.microsoft.com/office/drawing/2014/main" id="{4A6FF8AC-5DA2-273C-31AD-BFF873A8A2F7}"/>
                  </a:ext>
                </a:extLst>
              </p:cNvPr>
              <p:cNvSpPr/>
              <p:nvPr/>
            </p:nvSpPr>
            <p:spPr>
              <a:xfrm>
                <a:off x="5715000" y="3244076"/>
                <a:ext cx="15240" cy="23467"/>
              </a:xfrm>
              <a:custGeom>
                <a:avLst/>
                <a:gdLst>
                  <a:gd name="connsiteX0" fmla="*/ 7620 w 15240"/>
                  <a:gd name="connsiteY0" fmla="*/ 23467 h 23467"/>
                  <a:gd name="connsiteX1" fmla="*/ 15240 w 15240"/>
                  <a:gd name="connsiteY1" fmla="*/ 4693 h 23467"/>
                  <a:gd name="connsiteX2" fmla="*/ 7620 w 15240"/>
                  <a:gd name="connsiteY2" fmla="*/ 0 h 23467"/>
                  <a:gd name="connsiteX3" fmla="*/ 0 w 15240"/>
                  <a:gd name="connsiteY3" fmla="*/ 4693 h 23467"/>
                  <a:gd name="connsiteX4" fmla="*/ 7620 w 15240"/>
                  <a:gd name="connsiteY4" fmla="*/ 23467 h 23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" h="23467">
                    <a:moveTo>
                      <a:pt x="7620" y="23467"/>
                    </a:moveTo>
                    <a:cubicBezTo>
                      <a:pt x="10478" y="23467"/>
                      <a:pt x="14288" y="14080"/>
                      <a:pt x="15240" y="4693"/>
                    </a:cubicBezTo>
                    <a:cubicBezTo>
                      <a:pt x="15240" y="2816"/>
                      <a:pt x="12382" y="0"/>
                      <a:pt x="7620" y="0"/>
                    </a:cubicBezTo>
                    <a:cubicBezTo>
                      <a:pt x="2857" y="0"/>
                      <a:pt x="0" y="2816"/>
                      <a:pt x="0" y="4693"/>
                    </a:cubicBezTo>
                    <a:cubicBezTo>
                      <a:pt x="0" y="13142"/>
                      <a:pt x="3810" y="23467"/>
                      <a:pt x="7620" y="23467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9" name="Полилиния 78">
                <a:extLst>
                  <a:ext uri="{FF2B5EF4-FFF2-40B4-BE49-F238E27FC236}">
                    <a16:creationId xmlns="" xmlns:a16="http://schemas.microsoft.com/office/drawing/2014/main" id="{9BAA3ED3-2351-7D9E-50DF-3466554678E1}"/>
                  </a:ext>
                </a:extLst>
              </p:cNvPr>
              <p:cNvSpPr/>
              <p:nvPr/>
            </p:nvSpPr>
            <p:spPr>
              <a:xfrm>
                <a:off x="5797867" y="3308846"/>
                <a:ext cx="9525" cy="9386"/>
              </a:xfrm>
              <a:custGeom>
                <a:avLst/>
                <a:gdLst>
                  <a:gd name="connsiteX0" fmla="*/ 0 w 9525"/>
                  <a:gd name="connsiteY0" fmla="*/ 0 h 9386"/>
                  <a:gd name="connsiteX1" fmla="*/ 0 w 9525"/>
                  <a:gd name="connsiteY1" fmla="*/ 0 h 9386"/>
                  <a:gd name="connsiteX2" fmla="*/ 0 w 9525"/>
                  <a:gd name="connsiteY2" fmla="*/ 0 h 9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38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0" name="Полилиния 79">
                <a:extLst>
                  <a:ext uri="{FF2B5EF4-FFF2-40B4-BE49-F238E27FC236}">
                    <a16:creationId xmlns="" xmlns:a16="http://schemas.microsoft.com/office/drawing/2014/main" id="{6EBC968D-F0C0-A85A-CA4A-67007B2F04D4}"/>
                  </a:ext>
                </a:extLst>
              </p:cNvPr>
              <p:cNvSpPr/>
              <p:nvPr/>
            </p:nvSpPr>
            <p:spPr>
              <a:xfrm>
                <a:off x="5664517" y="3414919"/>
                <a:ext cx="120967" cy="125785"/>
              </a:xfrm>
              <a:custGeom>
                <a:avLst/>
                <a:gdLst>
                  <a:gd name="connsiteX0" fmla="*/ 116205 w 120967"/>
                  <a:gd name="connsiteY0" fmla="*/ 1877 h 125785"/>
                  <a:gd name="connsiteX1" fmla="*/ 114300 w 120967"/>
                  <a:gd name="connsiteY1" fmla="*/ 0 h 125785"/>
                  <a:gd name="connsiteX2" fmla="*/ 1905 w 120967"/>
                  <a:gd name="connsiteY2" fmla="*/ 0 h 125785"/>
                  <a:gd name="connsiteX3" fmla="*/ 0 w 120967"/>
                  <a:gd name="connsiteY3" fmla="*/ 1877 h 125785"/>
                  <a:gd name="connsiteX4" fmla="*/ 0 w 120967"/>
                  <a:gd name="connsiteY4" fmla="*/ 76973 h 125785"/>
                  <a:gd name="connsiteX5" fmla="*/ 0 w 120967"/>
                  <a:gd name="connsiteY5" fmla="*/ 76973 h 125785"/>
                  <a:gd name="connsiteX6" fmla="*/ 0 w 120967"/>
                  <a:gd name="connsiteY6" fmla="*/ 76973 h 125785"/>
                  <a:gd name="connsiteX7" fmla="*/ 0 w 120967"/>
                  <a:gd name="connsiteY7" fmla="*/ 76973 h 125785"/>
                  <a:gd name="connsiteX8" fmla="*/ 1905 w 120967"/>
                  <a:gd name="connsiteY8" fmla="*/ 85421 h 125785"/>
                  <a:gd name="connsiteX9" fmla="*/ 25717 w 120967"/>
                  <a:gd name="connsiteY9" fmla="*/ 106073 h 125785"/>
                  <a:gd name="connsiteX10" fmla="*/ 58102 w 120967"/>
                  <a:gd name="connsiteY10" fmla="*/ 125785 h 125785"/>
                  <a:gd name="connsiteX11" fmla="*/ 90488 w 120967"/>
                  <a:gd name="connsiteY11" fmla="*/ 106073 h 125785"/>
                  <a:gd name="connsiteX12" fmla="*/ 114300 w 120967"/>
                  <a:gd name="connsiteY12" fmla="*/ 85421 h 125785"/>
                  <a:gd name="connsiteX13" fmla="*/ 116205 w 120967"/>
                  <a:gd name="connsiteY13" fmla="*/ 76973 h 125785"/>
                  <a:gd name="connsiteX14" fmla="*/ 116205 w 120967"/>
                  <a:gd name="connsiteY14" fmla="*/ 1877 h 125785"/>
                  <a:gd name="connsiteX15" fmla="*/ 78105 w 120967"/>
                  <a:gd name="connsiteY15" fmla="*/ 29100 h 125785"/>
                  <a:gd name="connsiteX16" fmla="*/ 78105 w 120967"/>
                  <a:gd name="connsiteY16" fmla="*/ 29100 h 125785"/>
                  <a:gd name="connsiteX17" fmla="*/ 81915 w 120967"/>
                  <a:gd name="connsiteY17" fmla="*/ 46935 h 125785"/>
                  <a:gd name="connsiteX18" fmla="*/ 94298 w 120967"/>
                  <a:gd name="connsiteY18" fmla="*/ 58199 h 125785"/>
                  <a:gd name="connsiteX19" fmla="*/ 104775 w 120967"/>
                  <a:gd name="connsiteY19" fmla="*/ 37548 h 125785"/>
                  <a:gd name="connsiteX20" fmla="*/ 104775 w 120967"/>
                  <a:gd name="connsiteY20" fmla="*/ 37548 h 125785"/>
                  <a:gd name="connsiteX21" fmla="*/ 99060 w 120967"/>
                  <a:gd name="connsiteY21" fmla="*/ 31916 h 125785"/>
                  <a:gd name="connsiteX22" fmla="*/ 100013 w 120967"/>
                  <a:gd name="connsiteY22" fmla="*/ 29100 h 125785"/>
                  <a:gd name="connsiteX23" fmla="*/ 89535 w 120967"/>
                  <a:gd name="connsiteY23" fmla="*/ 27222 h 125785"/>
                  <a:gd name="connsiteX24" fmla="*/ 80963 w 120967"/>
                  <a:gd name="connsiteY24" fmla="*/ 28161 h 125785"/>
                  <a:gd name="connsiteX25" fmla="*/ 80010 w 120967"/>
                  <a:gd name="connsiteY25" fmla="*/ 28161 h 125785"/>
                  <a:gd name="connsiteX26" fmla="*/ 79058 w 120967"/>
                  <a:gd name="connsiteY26" fmla="*/ 28161 h 125785"/>
                  <a:gd name="connsiteX27" fmla="*/ 79058 w 120967"/>
                  <a:gd name="connsiteY27" fmla="*/ 27222 h 125785"/>
                  <a:gd name="connsiteX28" fmla="*/ 80010 w 120967"/>
                  <a:gd name="connsiteY28" fmla="*/ 25345 h 125785"/>
                  <a:gd name="connsiteX29" fmla="*/ 80010 w 120967"/>
                  <a:gd name="connsiteY29" fmla="*/ 25345 h 125785"/>
                  <a:gd name="connsiteX30" fmla="*/ 80010 w 120967"/>
                  <a:gd name="connsiteY30" fmla="*/ 25345 h 125785"/>
                  <a:gd name="connsiteX31" fmla="*/ 100965 w 120967"/>
                  <a:gd name="connsiteY31" fmla="*/ 27222 h 125785"/>
                  <a:gd name="connsiteX32" fmla="*/ 103823 w 120967"/>
                  <a:gd name="connsiteY32" fmla="*/ 26283 h 125785"/>
                  <a:gd name="connsiteX33" fmla="*/ 109538 w 120967"/>
                  <a:gd name="connsiteY33" fmla="*/ 31916 h 125785"/>
                  <a:gd name="connsiteX34" fmla="*/ 106680 w 120967"/>
                  <a:gd name="connsiteY34" fmla="*/ 36609 h 125785"/>
                  <a:gd name="connsiteX35" fmla="*/ 95250 w 120967"/>
                  <a:gd name="connsiteY35" fmla="*/ 60077 h 125785"/>
                  <a:gd name="connsiteX36" fmla="*/ 96202 w 120967"/>
                  <a:gd name="connsiteY36" fmla="*/ 61954 h 125785"/>
                  <a:gd name="connsiteX37" fmla="*/ 97155 w 120967"/>
                  <a:gd name="connsiteY37" fmla="*/ 62893 h 125785"/>
                  <a:gd name="connsiteX38" fmla="*/ 97155 w 120967"/>
                  <a:gd name="connsiteY38" fmla="*/ 62893 h 125785"/>
                  <a:gd name="connsiteX39" fmla="*/ 97155 w 120967"/>
                  <a:gd name="connsiteY39" fmla="*/ 62893 h 125785"/>
                  <a:gd name="connsiteX40" fmla="*/ 96202 w 120967"/>
                  <a:gd name="connsiteY40" fmla="*/ 63831 h 125785"/>
                  <a:gd name="connsiteX41" fmla="*/ 96202 w 120967"/>
                  <a:gd name="connsiteY41" fmla="*/ 63831 h 125785"/>
                  <a:gd name="connsiteX42" fmla="*/ 96202 w 120967"/>
                  <a:gd name="connsiteY42" fmla="*/ 63831 h 125785"/>
                  <a:gd name="connsiteX43" fmla="*/ 96202 w 120967"/>
                  <a:gd name="connsiteY43" fmla="*/ 63831 h 125785"/>
                  <a:gd name="connsiteX44" fmla="*/ 96202 w 120967"/>
                  <a:gd name="connsiteY44" fmla="*/ 63831 h 125785"/>
                  <a:gd name="connsiteX45" fmla="*/ 95250 w 120967"/>
                  <a:gd name="connsiteY45" fmla="*/ 62893 h 125785"/>
                  <a:gd name="connsiteX46" fmla="*/ 94298 w 120967"/>
                  <a:gd name="connsiteY46" fmla="*/ 61954 h 125785"/>
                  <a:gd name="connsiteX47" fmla="*/ 91440 w 120967"/>
                  <a:gd name="connsiteY47" fmla="*/ 64770 h 125785"/>
                  <a:gd name="connsiteX48" fmla="*/ 90488 w 120967"/>
                  <a:gd name="connsiteY48" fmla="*/ 65709 h 125785"/>
                  <a:gd name="connsiteX49" fmla="*/ 86677 w 120967"/>
                  <a:gd name="connsiteY49" fmla="*/ 66647 h 125785"/>
                  <a:gd name="connsiteX50" fmla="*/ 86677 w 120967"/>
                  <a:gd name="connsiteY50" fmla="*/ 66647 h 125785"/>
                  <a:gd name="connsiteX51" fmla="*/ 86677 w 120967"/>
                  <a:gd name="connsiteY51" fmla="*/ 66647 h 125785"/>
                  <a:gd name="connsiteX52" fmla="*/ 92393 w 120967"/>
                  <a:gd name="connsiteY52" fmla="*/ 61015 h 125785"/>
                  <a:gd name="connsiteX53" fmla="*/ 81915 w 120967"/>
                  <a:gd name="connsiteY53" fmla="*/ 51628 h 125785"/>
                  <a:gd name="connsiteX54" fmla="*/ 81915 w 120967"/>
                  <a:gd name="connsiteY54" fmla="*/ 61015 h 125785"/>
                  <a:gd name="connsiteX55" fmla="*/ 81915 w 120967"/>
                  <a:gd name="connsiteY55" fmla="*/ 70402 h 125785"/>
                  <a:gd name="connsiteX56" fmla="*/ 81915 w 120967"/>
                  <a:gd name="connsiteY56" fmla="*/ 70402 h 125785"/>
                  <a:gd name="connsiteX57" fmla="*/ 81915 w 120967"/>
                  <a:gd name="connsiteY57" fmla="*/ 70402 h 125785"/>
                  <a:gd name="connsiteX58" fmla="*/ 80010 w 120967"/>
                  <a:gd name="connsiteY58" fmla="*/ 71341 h 125785"/>
                  <a:gd name="connsiteX59" fmla="*/ 79058 w 120967"/>
                  <a:gd name="connsiteY59" fmla="*/ 70402 h 125785"/>
                  <a:gd name="connsiteX60" fmla="*/ 79058 w 120967"/>
                  <a:gd name="connsiteY60" fmla="*/ 69463 h 125785"/>
                  <a:gd name="connsiteX61" fmla="*/ 80010 w 120967"/>
                  <a:gd name="connsiteY61" fmla="*/ 59138 h 125785"/>
                  <a:gd name="connsiteX62" fmla="*/ 80010 w 120967"/>
                  <a:gd name="connsiteY62" fmla="*/ 56322 h 125785"/>
                  <a:gd name="connsiteX63" fmla="*/ 80010 w 120967"/>
                  <a:gd name="connsiteY63" fmla="*/ 55383 h 125785"/>
                  <a:gd name="connsiteX64" fmla="*/ 80010 w 120967"/>
                  <a:gd name="connsiteY64" fmla="*/ 55383 h 125785"/>
                  <a:gd name="connsiteX65" fmla="*/ 79058 w 120967"/>
                  <a:gd name="connsiteY65" fmla="*/ 42241 h 125785"/>
                  <a:gd name="connsiteX66" fmla="*/ 79058 w 120967"/>
                  <a:gd name="connsiteY66" fmla="*/ 42241 h 125785"/>
                  <a:gd name="connsiteX67" fmla="*/ 79058 w 120967"/>
                  <a:gd name="connsiteY67" fmla="*/ 42241 h 125785"/>
                  <a:gd name="connsiteX68" fmla="*/ 79058 w 120967"/>
                  <a:gd name="connsiteY68" fmla="*/ 42241 h 125785"/>
                  <a:gd name="connsiteX69" fmla="*/ 77152 w 120967"/>
                  <a:gd name="connsiteY69" fmla="*/ 31916 h 125785"/>
                  <a:gd name="connsiteX70" fmla="*/ 77152 w 120967"/>
                  <a:gd name="connsiteY70" fmla="*/ 31916 h 125785"/>
                  <a:gd name="connsiteX71" fmla="*/ 77152 w 120967"/>
                  <a:gd name="connsiteY71" fmla="*/ 31916 h 125785"/>
                  <a:gd name="connsiteX72" fmla="*/ 77152 w 120967"/>
                  <a:gd name="connsiteY72" fmla="*/ 31916 h 125785"/>
                  <a:gd name="connsiteX73" fmla="*/ 77152 w 120967"/>
                  <a:gd name="connsiteY73" fmla="*/ 31916 h 125785"/>
                  <a:gd name="connsiteX74" fmla="*/ 78105 w 120967"/>
                  <a:gd name="connsiteY74" fmla="*/ 29100 h 125785"/>
                  <a:gd name="connsiteX75" fmla="*/ 78105 w 120967"/>
                  <a:gd name="connsiteY75" fmla="*/ 29100 h 125785"/>
                  <a:gd name="connsiteX76" fmla="*/ 40005 w 120967"/>
                  <a:gd name="connsiteY76" fmla="*/ 20651 h 125785"/>
                  <a:gd name="connsiteX77" fmla="*/ 57150 w 120967"/>
                  <a:gd name="connsiteY77" fmla="*/ 3755 h 125785"/>
                  <a:gd name="connsiteX78" fmla="*/ 74295 w 120967"/>
                  <a:gd name="connsiteY78" fmla="*/ 20651 h 125785"/>
                  <a:gd name="connsiteX79" fmla="*/ 74295 w 120967"/>
                  <a:gd name="connsiteY79" fmla="*/ 20651 h 125785"/>
                  <a:gd name="connsiteX80" fmla="*/ 74295 w 120967"/>
                  <a:gd name="connsiteY80" fmla="*/ 20651 h 125785"/>
                  <a:gd name="connsiteX81" fmla="*/ 72390 w 120967"/>
                  <a:gd name="connsiteY81" fmla="*/ 21590 h 125785"/>
                  <a:gd name="connsiteX82" fmla="*/ 72390 w 120967"/>
                  <a:gd name="connsiteY82" fmla="*/ 21590 h 125785"/>
                  <a:gd name="connsiteX83" fmla="*/ 72390 w 120967"/>
                  <a:gd name="connsiteY83" fmla="*/ 21590 h 125785"/>
                  <a:gd name="connsiteX84" fmla="*/ 57150 w 120967"/>
                  <a:gd name="connsiteY84" fmla="*/ 6571 h 125785"/>
                  <a:gd name="connsiteX85" fmla="*/ 41910 w 120967"/>
                  <a:gd name="connsiteY85" fmla="*/ 21590 h 125785"/>
                  <a:gd name="connsiteX86" fmla="*/ 41910 w 120967"/>
                  <a:gd name="connsiteY86" fmla="*/ 21590 h 125785"/>
                  <a:gd name="connsiteX87" fmla="*/ 41910 w 120967"/>
                  <a:gd name="connsiteY87" fmla="*/ 21590 h 125785"/>
                  <a:gd name="connsiteX88" fmla="*/ 40005 w 120967"/>
                  <a:gd name="connsiteY88" fmla="*/ 20651 h 125785"/>
                  <a:gd name="connsiteX89" fmla="*/ 40005 w 120967"/>
                  <a:gd name="connsiteY89" fmla="*/ 20651 h 125785"/>
                  <a:gd name="connsiteX90" fmla="*/ 40005 w 120967"/>
                  <a:gd name="connsiteY90" fmla="*/ 20651 h 125785"/>
                  <a:gd name="connsiteX91" fmla="*/ 39052 w 120967"/>
                  <a:gd name="connsiteY91" fmla="*/ 23467 h 125785"/>
                  <a:gd name="connsiteX92" fmla="*/ 49530 w 120967"/>
                  <a:gd name="connsiteY92" fmla="*/ 25345 h 125785"/>
                  <a:gd name="connsiteX93" fmla="*/ 58102 w 120967"/>
                  <a:gd name="connsiteY93" fmla="*/ 24406 h 125785"/>
                  <a:gd name="connsiteX94" fmla="*/ 66675 w 120967"/>
                  <a:gd name="connsiteY94" fmla="*/ 25345 h 125785"/>
                  <a:gd name="connsiteX95" fmla="*/ 77152 w 120967"/>
                  <a:gd name="connsiteY95" fmla="*/ 23467 h 125785"/>
                  <a:gd name="connsiteX96" fmla="*/ 78105 w 120967"/>
                  <a:gd name="connsiteY96" fmla="*/ 23467 h 125785"/>
                  <a:gd name="connsiteX97" fmla="*/ 69533 w 120967"/>
                  <a:gd name="connsiteY97" fmla="*/ 31916 h 125785"/>
                  <a:gd name="connsiteX98" fmla="*/ 59055 w 120967"/>
                  <a:gd name="connsiteY98" fmla="*/ 44119 h 125785"/>
                  <a:gd name="connsiteX99" fmla="*/ 58102 w 120967"/>
                  <a:gd name="connsiteY99" fmla="*/ 44119 h 125785"/>
                  <a:gd name="connsiteX100" fmla="*/ 47625 w 120967"/>
                  <a:gd name="connsiteY100" fmla="*/ 31916 h 125785"/>
                  <a:gd name="connsiteX101" fmla="*/ 39052 w 120967"/>
                  <a:gd name="connsiteY101" fmla="*/ 23467 h 125785"/>
                  <a:gd name="connsiteX102" fmla="*/ 39052 w 120967"/>
                  <a:gd name="connsiteY102" fmla="*/ 23467 h 125785"/>
                  <a:gd name="connsiteX103" fmla="*/ 49530 w 120967"/>
                  <a:gd name="connsiteY103" fmla="*/ 42241 h 125785"/>
                  <a:gd name="connsiteX104" fmla="*/ 52388 w 120967"/>
                  <a:gd name="connsiteY104" fmla="*/ 41303 h 125785"/>
                  <a:gd name="connsiteX105" fmla="*/ 53340 w 120967"/>
                  <a:gd name="connsiteY105" fmla="*/ 44119 h 125785"/>
                  <a:gd name="connsiteX106" fmla="*/ 48577 w 120967"/>
                  <a:gd name="connsiteY106" fmla="*/ 45057 h 125785"/>
                  <a:gd name="connsiteX107" fmla="*/ 40005 w 120967"/>
                  <a:gd name="connsiteY107" fmla="*/ 36609 h 125785"/>
                  <a:gd name="connsiteX108" fmla="*/ 40958 w 120967"/>
                  <a:gd name="connsiteY108" fmla="*/ 33793 h 125785"/>
                  <a:gd name="connsiteX109" fmla="*/ 43815 w 120967"/>
                  <a:gd name="connsiteY109" fmla="*/ 34732 h 125785"/>
                  <a:gd name="connsiteX110" fmla="*/ 43815 w 120967"/>
                  <a:gd name="connsiteY110" fmla="*/ 36609 h 125785"/>
                  <a:gd name="connsiteX111" fmla="*/ 49530 w 120967"/>
                  <a:gd name="connsiteY111" fmla="*/ 42241 h 125785"/>
                  <a:gd name="connsiteX112" fmla="*/ 47625 w 120967"/>
                  <a:gd name="connsiteY112" fmla="*/ 36609 h 125785"/>
                  <a:gd name="connsiteX113" fmla="*/ 47625 w 120967"/>
                  <a:gd name="connsiteY113" fmla="*/ 35670 h 125785"/>
                  <a:gd name="connsiteX114" fmla="*/ 51435 w 120967"/>
                  <a:gd name="connsiteY114" fmla="*/ 38487 h 125785"/>
                  <a:gd name="connsiteX115" fmla="*/ 49530 w 120967"/>
                  <a:gd name="connsiteY115" fmla="*/ 39425 h 125785"/>
                  <a:gd name="connsiteX116" fmla="*/ 47625 w 120967"/>
                  <a:gd name="connsiteY116" fmla="*/ 36609 h 125785"/>
                  <a:gd name="connsiteX117" fmla="*/ 49530 w 120967"/>
                  <a:gd name="connsiteY117" fmla="*/ 47873 h 125785"/>
                  <a:gd name="connsiteX118" fmla="*/ 55245 w 120967"/>
                  <a:gd name="connsiteY118" fmla="*/ 45996 h 125785"/>
                  <a:gd name="connsiteX119" fmla="*/ 57150 w 120967"/>
                  <a:gd name="connsiteY119" fmla="*/ 47873 h 125785"/>
                  <a:gd name="connsiteX120" fmla="*/ 59055 w 120967"/>
                  <a:gd name="connsiteY120" fmla="*/ 45996 h 125785"/>
                  <a:gd name="connsiteX121" fmla="*/ 64770 w 120967"/>
                  <a:gd name="connsiteY121" fmla="*/ 47873 h 125785"/>
                  <a:gd name="connsiteX122" fmla="*/ 73343 w 120967"/>
                  <a:gd name="connsiteY122" fmla="*/ 44119 h 125785"/>
                  <a:gd name="connsiteX123" fmla="*/ 73343 w 120967"/>
                  <a:gd name="connsiteY123" fmla="*/ 44119 h 125785"/>
                  <a:gd name="connsiteX124" fmla="*/ 74295 w 120967"/>
                  <a:gd name="connsiteY124" fmla="*/ 54444 h 125785"/>
                  <a:gd name="connsiteX125" fmla="*/ 73343 w 120967"/>
                  <a:gd name="connsiteY125" fmla="*/ 60077 h 125785"/>
                  <a:gd name="connsiteX126" fmla="*/ 72390 w 120967"/>
                  <a:gd name="connsiteY126" fmla="*/ 63831 h 125785"/>
                  <a:gd name="connsiteX127" fmla="*/ 71438 w 120967"/>
                  <a:gd name="connsiteY127" fmla="*/ 64770 h 125785"/>
                  <a:gd name="connsiteX128" fmla="*/ 67627 w 120967"/>
                  <a:gd name="connsiteY128" fmla="*/ 73218 h 125785"/>
                  <a:gd name="connsiteX129" fmla="*/ 56198 w 120967"/>
                  <a:gd name="connsiteY129" fmla="*/ 70402 h 125785"/>
                  <a:gd name="connsiteX130" fmla="*/ 45720 w 120967"/>
                  <a:gd name="connsiteY130" fmla="*/ 73218 h 125785"/>
                  <a:gd name="connsiteX131" fmla="*/ 42863 w 120967"/>
                  <a:gd name="connsiteY131" fmla="*/ 65709 h 125785"/>
                  <a:gd name="connsiteX132" fmla="*/ 41910 w 120967"/>
                  <a:gd name="connsiteY132" fmla="*/ 63831 h 125785"/>
                  <a:gd name="connsiteX133" fmla="*/ 40005 w 120967"/>
                  <a:gd name="connsiteY133" fmla="*/ 59138 h 125785"/>
                  <a:gd name="connsiteX134" fmla="*/ 39052 w 120967"/>
                  <a:gd name="connsiteY134" fmla="*/ 54444 h 125785"/>
                  <a:gd name="connsiteX135" fmla="*/ 40005 w 120967"/>
                  <a:gd name="connsiteY135" fmla="*/ 45057 h 125785"/>
                  <a:gd name="connsiteX136" fmla="*/ 40958 w 120967"/>
                  <a:gd name="connsiteY136" fmla="*/ 43180 h 125785"/>
                  <a:gd name="connsiteX137" fmla="*/ 49530 w 120967"/>
                  <a:gd name="connsiteY137" fmla="*/ 47873 h 125785"/>
                  <a:gd name="connsiteX138" fmla="*/ 65723 w 120967"/>
                  <a:gd name="connsiteY138" fmla="*/ 42241 h 125785"/>
                  <a:gd name="connsiteX139" fmla="*/ 71438 w 120967"/>
                  <a:gd name="connsiteY139" fmla="*/ 36609 h 125785"/>
                  <a:gd name="connsiteX140" fmla="*/ 71438 w 120967"/>
                  <a:gd name="connsiteY140" fmla="*/ 34732 h 125785"/>
                  <a:gd name="connsiteX141" fmla="*/ 74295 w 120967"/>
                  <a:gd name="connsiteY141" fmla="*/ 33793 h 125785"/>
                  <a:gd name="connsiteX142" fmla="*/ 75248 w 120967"/>
                  <a:gd name="connsiteY142" fmla="*/ 36609 h 125785"/>
                  <a:gd name="connsiteX143" fmla="*/ 66675 w 120967"/>
                  <a:gd name="connsiteY143" fmla="*/ 45057 h 125785"/>
                  <a:gd name="connsiteX144" fmla="*/ 61913 w 120967"/>
                  <a:gd name="connsiteY144" fmla="*/ 44119 h 125785"/>
                  <a:gd name="connsiteX145" fmla="*/ 62865 w 120967"/>
                  <a:gd name="connsiteY145" fmla="*/ 41303 h 125785"/>
                  <a:gd name="connsiteX146" fmla="*/ 65723 w 120967"/>
                  <a:gd name="connsiteY146" fmla="*/ 42241 h 125785"/>
                  <a:gd name="connsiteX147" fmla="*/ 64770 w 120967"/>
                  <a:gd name="connsiteY147" fmla="*/ 38487 h 125785"/>
                  <a:gd name="connsiteX148" fmla="*/ 68580 w 120967"/>
                  <a:gd name="connsiteY148" fmla="*/ 35670 h 125785"/>
                  <a:gd name="connsiteX149" fmla="*/ 68580 w 120967"/>
                  <a:gd name="connsiteY149" fmla="*/ 36609 h 125785"/>
                  <a:gd name="connsiteX150" fmla="*/ 65723 w 120967"/>
                  <a:gd name="connsiteY150" fmla="*/ 39425 h 125785"/>
                  <a:gd name="connsiteX151" fmla="*/ 64770 w 120967"/>
                  <a:gd name="connsiteY151" fmla="*/ 38487 h 125785"/>
                  <a:gd name="connsiteX152" fmla="*/ 11430 w 120967"/>
                  <a:gd name="connsiteY152" fmla="*/ 25345 h 125785"/>
                  <a:gd name="connsiteX153" fmla="*/ 14288 w 120967"/>
                  <a:gd name="connsiteY153" fmla="*/ 26283 h 125785"/>
                  <a:gd name="connsiteX154" fmla="*/ 26670 w 120967"/>
                  <a:gd name="connsiteY154" fmla="*/ 23467 h 125785"/>
                  <a:gd name="connsiteX155" fmla="*/ 35243 w 120967"/>
                  <a:gd name="connsiteY155" fmla="*/ 24406 h 125785"/>
                  <a:gd name="connsiteX156" fmla="*/ 35243 w 120967"/>
                  <a:gd name="connsiteY156" fmla="*/ 24406 h 125785"/>
                  <a:gd name="connsiteX157" fmla="*/ 35243 w 120967"/>
                  <a:gd name="connsiteY157" fmla="*/ 24406 h 125785"/>
                  <a:gd name="connsiteX158" fmla="*/ 36195 w 120967"/>
                  <a:gd name="connsiteY158" fmla="*/ 26283 h 125785"/>
                  <a:gd name="connsiteX159" fmla="*/ 36195 w 120967"/>
                  <a:gd name="connsiteY159" fmla="*/ 27222 h 125785"/>
                  <a:gd name="connsiteX160" fmla="*/ 35243 w 120967"/>
                  <a:gd name="connsiteY160" fmla="*/ 27222 h 125785"/>
                  <a:gd name="connsiteX161" fmla="*/ 34290 w 120967"/>
                  <a:gd name="connsiteY161" fmla="*/ 27222 h 125785"/>
                  <a:gd name="connsiteX162" fmla="*/ 25717 w 120967"/>
                  <a:gd name="connsiteY162" fmla="*/ 26283 h 125785"/>
                  <a:gd name="connsiteX163" fmla="*/ 15240 w 120967"/>
                  <a:gd name="connsiteY163" fmla="*/ 28161 h 125785"/>
                  <a:gd name="connsiteX164" fmla="*/ 16192 w 120967"/>
                  <a:gd name="connsiteY164" fmla="*/ 30977 h 125785"/>
                  <a:gd name="connsiteX165" fmla="*/ 10478 w 120967"/>
                  <a:gd name="connsiteY165" fmla="*/ 36609 h 125785"/>
                  <a:gd name="connsiteX166" fmla="*/ 20955 w 120967"/>
                  <a:gd name="connsiteY166" fmla="*/ 57260 h 125785"/>
                  <a:gd name="connsiteX167" fmla="*/ 33338 w 120967"/>
                  <a:gd name="connsiteY167" fmla="*/ 45996 h 125785"/>
                  <a:gd name="connsiteX168" fmla="*/ 36195 w 120967"/>
                  <a:gd name="connsiteY168" fmla="*/ 29100 h 125785"/>
                  <a:gd name="connsiteX169" fmla="*/ 36195 w 120967"/>
                  <a:gd name="connsiteY169" fmla="*/ 28161 h 125785"/>
                  <a:gd name="connsiteX170" fmla="*/ 36195 w 120967"/>
                  <a:gd name="connsiteY170" fmla="*/ 29100 h 125785"/>
                  <a:gd name="connsiteX171" fmla="*/ 37148 w 120967"/>
                  <a:gd name="connsiteY171" fmla="*/ 30977 h 125785"/>
                  <a:gd name="connsiteX172" fmla="*/ 37148 w 120967"/>
                  <a:gd name="connsiteY172" fmla="*/ 30977 h 125785"/>
                  <a:gd name="connsiteX173" fmla="*/ 37148 w 120967"/>
                  <a:gd name="connsiteY173" fmla="*/ 30977 h 125785"/>
                  <a:gd name="connsiteX174" fmla="*/ 37148 w 120967"/>
                  <a:gd name="connsiteY174" fmla="*/ 30977 h 125785"/>
                  <a:gd name="connsiteX175" fmla="*/ 35243 w 120967"/>
                  <a:gd name="connsiteY175" fmla="*/ 41303 h 125785"/>
                  <a:gd name="connsiteX176" fmla="*/ 35243 w 120967"/>
                  <a:gd name="connsiteY176" fmla="*/ 41303 h 125785"/>
                  <a:gd name="connsiteX177" fmla="*/ 35243 w 120967"/>
                  <a:gd name="connsiteY177" fmla="*/ 41303 h 125785"/>
                  <a:gd name="connsiteX178" fmla="*/ 34290 w 120967"/>
                  <a:gd name="connsiteY178" fmla="*/ 51628 h 125785"/>
                  <a:gd name="connsiteX179" fmla="*/ 34290 w 120967"/>
                  <a:gd name="connsiteY179" fmla="*/ 58199 h 125785"/>
                  <a:gd name="connsiteX180" fmla="*/ 34290 w 120967"/>
                  <a:gd name="connsiteY180" fmla="*/ 66647 h 125785"/>
                  <a:gd name="connsiteX181" fmla="*/ 34290 w 120967"/>
                  <a:gd name="connsiteY181" fmla="*/ 67586 h 125785"/>
                  <a:gd name="connsiteX182" fmla="*/ 33338 w 120967"/>
                  <a:gd name="connsiteY182" fmla="*/ 67586 h 125785"/>
                  <a:gd name="connsiteX183" fmla="*/ 31433 w 120967"/>
                  <a:gd name="connsiteY183" fmla="*/ 66647 h 125785"/>
                  <a:gd name="connsiteX184" fmla="*/ 31433 w 120967"/>
                  <a:gd name="connsiteY184" fmla="*/ 66647 h 125785"/>
                  <a:gd name="connsiteX185" fmla="*/ 31433 w 120967"/>
                  <a:gd name="connsiteY185" fmla="*/ 66647 h 125785"/>
                  <a:gd name="connsiteX186" fmla="*/ 31433 w 120967"/>
                  <a:gd name="connsiteY186" fmla="*/ 58199 h 125785"/>
                  <a:gd name="connsiteX187" fmla="*/ 31433 w 120967"/>
                  <a:gd name="connsiteY187" fmla="*/ 48812 h 125785"/>
                  <a:gd name="connsiteX188" fmla="*/ 20955 w 120967"/>
                  <a:gd name="connsiteY188" fmla="*/ 58199 h 125785"/>
                  <a:gd name="connsiteX189" fmla="*/ 29527 w 120967"/>
                  <a:gd name="connsiteY189" fmla="*/ 66647 h 125785"/>
                  <a:gd name="connsiteX190" fmla="*/ 30480 w 120967"/>
                  <a:gd name="connsiteY190" fmla="*/ 66647 h 125785"/>
                  <a:gd name="connsiteX191" fmla="*/ 29527 w 120967"/>
                  <a:gd name="connsiteY191" fmla="*/ 66647 h 125785"/>
                  <a:gd name="connsiteX192" fmla="*/ 25717 w 120967"/>
                  <a:gd name="connsiteY192" fmla="*/ 66647 h 125785"/>
                  <a:gd name="connsiteX193" fmla="*/ 25717 w 120967"/>
                  <a:gd name="connsiteY193" fmla="*/ 66647 h 125785"/>
                  <a:gd name="connsiteX194" fmla="*/ 19050 w 120967"/>
                  <a:gd name="connsiteY194" fmla="*/ 60077 h 125785"/>
                  <a:gd name="connsiteX195" fmla="*/ 18098 w 120967"/>
                  <a:gd name="connsiteY195" fmla="*/ 61015 h 125785"/>
                  <a:gd name="connsiteX196" fmla="*/ 18098 w 120967"/>
                  <a:gd name="connsiteY196" fmla="*/ 61015 h 125785"/>
                  <a:gd name="connsiteX197" fmla="*/ 18098 w 120967"/>
                  <a:gd name="connsiteY197" fmla="*/ 61015 h 125785"/>
                  <a:gd name="connsiteX198" fmla="*/ 16192 w 120967"/>
                  <a:gd name="connsiteY198" fmla="*/ 61954 h 125785"/>
                  <a:gd name="connsiteX199" fmla="*/ 16192 w 120967"/>
                  <a:gd name="connsiteY199" fmla="*/ 61954 h 125785"/>
                  <a:gd name="connsiteX200" fmla="*/ 16192 w 120967"/>
                  <a:gd name="connsiteY200" fmla="*/ 61954 h 125785"/>
                  <a:gd name="connsiteX201" fmla="*/ 15240 w 120967"/>
                  <a:gd name="connsiteY201" fmla="*/ 61954 h 125785"/>
                  <a:gd name="connsiteX202" fmla="*/ 15240 w 120967"/>
                  <a:gd name="connsiteY202" fmla="*/ 61954 h 125785"/>
                  <a:gd name="connsiteX203" fmla="*/ 15240 w 120967"/>
                  <a:gd name="connsiteY203" fmla="*/ 61954 h 125785"/>
                  <a:gd name="connsiteX204" fmla="*/ 15240 w 120967"/>
                  <a:gd name="connsiteY204" fmla="*/ 61954 h 125785"/>
                  <a:gd name="connsiteX205" fmla="*/ 18098 w 120967"/>
                  <a:gd name="connsiteY205" fmla="*/ 58199 h 125785"/>
                  <a:gd name="connsiteX206" fmla="*/ 6667 w 120967"/>
                  <a:gd name="connsiteY206" fmla="*/ 34732 h 125785"/>
                  <a:gd name="connsiteX207" fmla="*/ 3810 w 120967"/>
                  <a:gd name="connsiteY207" fmla="*/ 30038 h 125785"/>
                  <a:gd name="connsiteX208" fmla="*/ 11430 w 120967"/>
                  <a:gd name="connsiteY208" fmla="*/ 25345 h 125785"/>
                  <a:gd name="connsiteX209" fmla="*/ 76200 w 120967"/>
                  <a:gd name="connsiteY209" fmla="*/ 95747 h 125785"/>
                  <a:gd name="connsiteX210" fmla="*/ 62865 w 120967"/>
                  <a:gd name="connsiteY210" fmla="*/ 113582 h 125785"/>
                  <a:gd name="connsiteX211" fmla="*/ 57150 w 120967"/>
                  <a:gd name="connsiteY211" fmla="*/ 118276 h 125785"/>
                  <a:gd name="connsiteX212" fmla="*/ 51435 w 120967"/>
                  <a:gd name="connsiteY212" fmla="*/ 113582 h 125785"/>
                  <a:gd name="connsiteX213" fmla="*/ 38100 w 120967"/>
                  <a:gd name="connsiteY213" fmla="*/ 95747 h 125785"/>
                  <a:gd name="connsiteX214" fmla="*/ 38100 w 120967"/>
                  <a:gd name="connsiteY214" fmla="*/ 95747 h 125785"/>
                  <a:gd name="connsiteX215" fmla="*/ 40958 w 120967"/>
                  <a:gd name="connsiteY215" fmla="*/ 94808 h 125785"/>
                  <a:gd name="connsiteX216" fmla="*/ 40958 w 120967"/>
                  <a:gd name="connsiteY216" fmla="*/ 94808 h 125785"/>
                  <a:gd name="connsiteX217" fmla="*/ 51435 w 120967"/>
                  <a:gd name="connsiteY217" fmla="*/ 110766 h 125785"/>
                  <a:gd name="connsiteX218" fmla="*/ 57150 w 120967"/>
                  <a:gd name="connsiteY218" fmla="*/ 107011 h 125785"/>
                  <a:gd name="connsiteX219" fmla="*/ 62865 w 120967"/>
                  <a:gd name="connsiteY219" fmla="*/ 110766 h 125785"/>
                  <a:gd name="connsiteX220" fmla="*/ 73343 w 120967"/>
                  <a:gd name="connsiteY220" fmla="*/ 94808 h 125785"/>
                  <a:gd name="connsiteX221" fmla="*/ 73343 w 120967"/>
                  <a:gd name="connsiteY221" fmla="*/ 94808 h 125785"/>
                  <a:gd name="connsiteX222" fmla="*/ 73343 w 120967"/>
                  <a:gd name="connsiteY222" fmla="*/ 94808 h 125785"/>
                  <a:gd name="connsiteX223" fmla="*/ 76200 w 120967"/>
                  <a:gd name="connsiteY223" fmla="*/ 95747 h 125785"/>
                  <a:gd name="connsiteX224" fmla="*/ 76200 w 120967"/>
                  <a:gd name="connsiteY224" fmla="*/ 95747 h 125785"/>
                  <a:gd name="connsiteX225" fmla="*/ 76200 w 120967"/>
                  <a:gd name="connsiteY225" fmla="*/ 95747 h 125785"/>
                  <a:gd name="connsiteX226" fmla="*/ 52388 w 120967"/>
                  <a:gd name="connsiteY226" fmla="*/ 95747 h 125785"/>
                  <a:gd name="connsiteX227" fmla="*/ 53340 w 120967"/>
                  <a:gd name="connsiteY227" fmla="*/ 87299 h 125785"/>
                  <a:gd name="connsiteX228" fmla="*/ 57150 w 120967"/>
                  <a:gd name="connsiteY228" fmla="*/ 86360 h 125785"/>
                  <a:gd name="connsiteX229" fmla="*/ 60960 w 120967"/>
                  <a:gd name="connsiteY229" fmla="*/ 88237 h 125785"/>
                  <a:gd name="connsiteX230" fmla="*/ 61913 w 120967"/>
                  <a:gd name="connsiteY230" fmla="*/ 96686 h 125785"/>
                  <a:gd name="connsiteX231" fmla="*/ 57150 w 120967"/>
                  <a:gd name="connsiteY231" fmla="*/ 100440 h 125785"/>
                  <a:gd name="connsiteX232" fmla="*/ 52388 w 120967"/>
                  <a:gd name="connsiteY232" fmla="*/ 95747 h 125785"/>
                  <a:gd name="connsiteX233" fmla="*/ 111443 w 120967"/>
                  <a:gd name="connsiteY233" fmla="*/ 76973 h 125785"/>
                  <a:gd name="connsiteX234" fmla="*/ 110490 w 120967"/>
                  <a:gd name="connsiteY234" fmla="*/ 77912 h 125785"/>
                  <a:gd name="connsiteX235" fmla="*/ 110490 w 120967"/>
                  <a:gd name="connsiteY235" fmla="*/ 77912 h 125785"/>
                  <a:gd name="connsiteX236" fmla="*/ 108585 w 120967"/>
                  <a:gd name="connsiteY236" fmla="*/ 77912 h 125785"/>
                  <a:gd name="connsiteX237" fmla="*/ 108585 w 120967"/>
                  <a:gd name="connsiteY237" fmla="*/ 77912 h 125785"/>
                  <a:gd name="connsiteX238" fmla="*/ 105727 w 120967"/>
                  <a:gd name="connsiteY238" fmla="*/ 76973 h 125785"/>
                  <a:gd name="connsiteX239" fmla="*/ 104775 w 120967"/>
                  <a:gd name="connsiteY239" fmla="*/ 76034 h 125785"/>
                  <a:gd name="connsiteX240" fmla="*/ 104775 w 120967"/>
                  <a:gd name="connsiteY240" fmla="*/ 76034 h 125785"/>
                  <a:gd name="connsiteX241" fmla="*/ 104775 w 120967"/>
                  <a:gd name="connsiteY241" fmla="*/ 76034 h 125785"/>
                  <a:gd name="connsiteX242" fmla="*/ 99060 w 120967"/>
                  <a:gd name="connsiteY242" fmla="*/ 77912 h 125785"/>
                  <a:gd name="connsiteX243" fmla="*/ 106680 w 120967"/>
                  <a:gd name="connsiteY243" fmla="*/ 80728 h 125785"/>
                  <a:gd name="connsiteX244" fmla="*/ 111443 w 120967"/>
                  <a:gd name="connsiteY244" fmla="*/ 82605 h 125785"/>
                  <a:gd name="connsiteX245" fmla="*/ 98108 w 120967"/>
                  <a:gd name="connsiteY245" fmla="*/ 84483 h 125785"/>
                  <a:gd name="connsiteX246" fmla="*/ 96202 w 120967"/>
                  <a:gd name="connsiteY246" fmla="*/ 83544 h 125785"/>
                  <a:gd name="connsiteX247" fmla="*/ 84773 w 120967"/>
                  <a:gd name="connsiteY247" fmla="*/ 82605 h 125785"/>
                  <a:gd name="connsiteX248" fmla="*/ 85725 w 120967"/>
                  <a:gd name="connsiteY248" fmla="*/ 82605 h 125785"/>
                  <a:gd name="connsiteX249" fmla="*/ 88583 w 120967"/>
                  <a:gd name="connsiteY249" fmla="*/ 83544 h 125785"/>
                  <a:gd name="connsiteX250" fmla="*/ 88583 w 120967"/>
                  <a:gd name="connsiteY250" fmla="*/ 83544 h 125785"/>
                  <a:gd name="connsiteX251" fmla="*/ 89535 w 120967"/>
                  <a:gd name="connsiteY251" fmla="*/ 83544 h 125785"/>
                  <a:gd name="connsiteX252" fmla="*/ 90488 w 120967"/>
                  <a:gd name="connsiteY252" fmla="*/ 83544 h 125785"/>
                  <a:gd name="connsiteX253" fmla="*/ 92393 w 120967"/>
                  <a:gd name="connsiteY253" fmla="*/ 84483 h 125785"/>
                  <a:gd name="connsiteX254" fmla="*/ 94298 w 120967"/>
                  <a:gd name="connsiteY254" fmla="*/ 85421 h 125785"/>
                  <a:gd name="connsiteX255" fmla="*/ 94298 w 120967"/>
                  <a:gd name="connsiteY255" fmla="*/ 86360 h 125785"/>
                  <a:gd name="connsiteX256" fmla="*/ 94298 w 120967"/>
                  <a:gd name="connsiteY256" fmla="*/ 86360 h 125785"/>
                  <a:gd name="connsiteX257" fmla="*/ 94298 w 120967"/>
                  <a:gd name="connsiteY257" fmla="*/ 88237 h 125785"/>
                  <a:gd name="connsiteX258" fmla="*/ 89535 w 120967"/>
                  <a:gd name="connsiteY258" fmla="*/ 88237 h 125785"/>
                  <a:gd name="connsiteX259" fmla="*/ 89535 w 120967"/>
                  <a:gd name="connsiteY259" fmla="*/ 88237 h 125785"/>
                  <a:gd name="connsiteX260" fmla="*/ 88583 w 120967"/>
                  <a:gd name="connsiteY260" fmla="*/ 86360 h 125785"/>
                  <a:gd name="connsiteX261" fmla="*/ 88583 w 120967"/>
                  <a:gd name="connsiteY261" fmla="*/ 85421 h 125785"/>
                  <a:gd name="connsiteX262" fmla="*/ 88583 w 120967"/>
                  <a:gd name="connsiteY262" fmla="*/ 85421 h 125785"/>
                  <a:gd name="connsiteX263" fmla="*/ 86677 w 120967"/>
                  <a:gd name="connsiteY263" fmla="*/ 83544 h 125785"/>
                  <a:gd name="connsiteX264" fmla="*/ 81915 w 120967"/>
                  <a:gd name="connsiteY264" fmla="*/ 82605 h 125785"/>
                  <a:gd name="connsiteX265" fmla="*/ 80963 w 120967"/>
                  <a:gd name="connsiteY265" fmla="*/ 82605 h 125785"/>
                  <a:gd name="connsiteX266" fmla="*/ 83820 w 120967"/>
                  <a:gd name="connsiteY266" fmla="*/ 85421 h 125785"/>
                  <a:gd name="connsiteX267" fmla="*/ 83820 w 120967"/>
                  <a:gd name="connsiteY267" fmla="*/ 85421 h 125785"/>
                  <a:gd name="connsiteX268" fmla="*/ 84773 w 120967"/>
                  <a:gd name="connsiteY268" fmla="*/ 89176 h 125785"/>
                  <a:gd name="connsiteX269" fmla="*/ 87630 w 120967"/>
                  <a:gd name="connsiteY269" fmla="*/ 92931 h 125785"/>
                  <a:gd name="connsiteX270" fmla="*/ 76200 w 120967"/>
                  <a:gd name="connsiteY270" fmla="*/ 88237 h 125785"/>
                  <a:gd name="connsiteX271" fmla="*/ 76200 w 120967"/>
                  <a:gd name="connsiteY271" fmla="*/ 87299 h 125785"/>
                  <a:gd name="connsiteX272" fmla="*/ 74295 w 120967"/>
                  <a:gd name="connsiteY272" fmla="*/ 82605 h 125785"/>
                  <a:gd name="connsiteX273" fmla="*/ 73343 w 120967"/>
                  <a:gd name="connsiteY273" fmla="*/ 79789 h 125785"/>
                  <a:gd name="connsiteX274" fmla="*/ 72390 w 120967"/>
                  <a:gd name="connsiteY274" fmla="*/ 79789 h 125785"/>
                  <a:gd name="connsiteX275" fmla="*/ 72390 w 120967"/>
                  <a:gd name="connsiteY275" fmla="*/ 79789 h 125785"/>
                  <a:gd name="connsiteX276" fmla="*/ 72390 w 120967"/>
                  <a:gd name="connsiteY276" fmla="*/ 79789 h 125785"/>
                  <a:gd name="connsiteX277" fmla="*/ 72390 w 120967"/>
                  <a:gd name="connsiteY277" fmla="*/ 79789 h 125785"/>
                  <a:gd name="connsiteX278" fmla="*/ 72390 w 120967"/>
                  <a:gd name="connsiteY278" fmla="*/ 79789 h 125785"/>
                  <a:gd name="connsiteX279" fmla="*/ 72390 w 120967"/>
                  <a:gd name="connsiteY279" fmla="*/ 79789 h 125785"/>
                  <a:gd name="connsiteX280" fmla="*/ 72390 w 120967"/>
                  <a:gd name="connsiteY280" fmla="*/ 79789 h 125785"/>
                  <a:gd name="connsiteX281" fmla="*/ 72390 w 120967"/>
                  <a:gd name="connsiteY281" fmla="*/ 79789 h 125785"/>
                  <a:gd name="connsiteX282" fmla="*/ 71438 w 120967"/>
                  <a:gd name="connsiteY282" fmla="*/ 80728 h 125785"/>
                  <a:gd name="connsiteX283" fmla="*/ 71438 w 120967"/>
                  <a:gd name="connsiteY283" fmla="*/ 80728 h 125785"/>
                  <a:gd name="connsiteX284" fmla="*/ 71438 w 120967"/>
                  <a:gd name="connsiteY284" fmla="*/ 81667 h 125785"/>
                  <a:gd name="connsiteX285" fmla="*/ 71438 w 120967"/>
                  <a:gd name="connsiteY285" fmla="*/ 81667 h 125785"/>
                  <a:gd name="connsiteX286" fmla="*/ 71438 w 120967"/>
                  <a:gd name="connsiteY286" fmla="*/ 81667 h 125785"/>
                  <a:gd name="connsiteX287" fmla="*/ 71438 w 120967"/>
                  <a:gd name="connsiteY287" fmla="*/ 81667 h 125785"/>
                  <a:gd name="connsiteX288" fmla="*/ 70485 w 120967"/>
                  <a:gd name="connsiteY288" fmla="*/ 81667 h 125785"/>
                  <a:gd name="connsiteX289" fmla="*/ 70485 w 120967"/>
                  <a:gd name="connsiteY289" fmla="*/ 81667 h 125785"/>
                  <a:gd name="connsiteX290" fmla="*/ 70485 w 120967"/>
                  <a:gd name="connsiteY290" fmla="*/ 81667 h 125785"/>
                  <a:gd name="connsiteX291" fmla="*/ 69533 w 120967"/>
                  <a:gd name="connsiteY291" fmla="*/ 81667 h 125785"/>
                  <a:gd name="connsiteX292" fmla="*/ 68580 w 120967"/>
                  <a:gd name="connsiteY292" fmla="*/ 80728 h 125785"/>
                  <a:gd name="connsiteX293" fmla="*/ 68580 w 120967"/>
                  <a:gd name="connsiteY293" fmla="*/ 79789 h 125785"/>
                  <a:gd name="connsiteX294" fmla="*/ 68580 w 120967"/>
                  <a:gd name="connsiteY294" fmla="*/ 79789 h 125785"/>
                  <a:gd name="connsiteX295" fmla="*/ 67627 w 120967"/>
                  <a:gd name="connsiteY295" fmla="*/ 79789 h 125785"/>
                  <a:gd name="connsiteX296" fmla="*/ 66675 w 120967"/>
                  <a:gd name="connsiteY296" fmla="*/ 78850 h 125785"/>
                  <a:gd name="connsiteX297" fmla="*/ 66675 w 120967"/>
                  <a:gd name="connsiteY297" fmla="*/ 77912 h 125785"/>
                  <a:gd name="connsiteX298" fmla="*/ 66675 w 120967"/>
                  <a:gd name="connsiteY298" fmla="*/ 77912 h 125785"/>
                  <a:gd name="connsiteX299" fmla="*/ 65723 w 120967"/>
                  <a:gd name="connsiteY299" fmla="*/ 78850 h 125785"/>
                  <a:gd name="connsiteX300" fmla="*/ 64770 w 120967"/>
                  <a:gd name="connsiteY300" fmla="*/ 78850 h 125785"/>
                  <a:gd name="connsiteX301" fmla="*/ 64770 w 120967"/>
                  <a:gd name="connsiteY301" fmla="*/ 77912 h 125785"/>
                  <a:gd name="connsiteX302" fmla="*/ 64770 w 120967"/>
                  <a:gd name="connsiteY302" fmla="*/ 77912 h 125785"/>
                  <a:gd name="connsiteX303" fmla="*/ 64770 w 120967"/>
                  <a:gd name="connsiteY303" fmla="*/ 77912 h 125785"/>
                  <a:gd name="connsiteX304" fmla="*/ 64770 w 120967"/>
                  <a:gd name="connsiteY304" fmla="*/ 77912 h 125785"/>
                  <a:gd name="connsiteX305" fmla="*/ 64770 w 120967"/>
                  <a:gd name="connsiteY305" fmla="*/ 77912 h 125785"/>
                  <a:gd name="connsiteX306" fmla="*/ 64770 w 120967"/>
                  <a:gd name="connsiteY306" fmla="*/ 77912 h 125785"/>
                  <a:gd name="connsiteX307" fmla="*/ 64770 w 120967"/>
                  <a:gd name="connsiteY307" fmla="*/ 77912 h 125785"/>
                  <a:gd name="connsiteX308" fmla="*/ 64770 w 120967"/>
                  <a:gd name="connsiteY308" fmla="*/ 77912 h 125785"/>
                  <a:gd name="connsiteX309" fmla="*/ 62865 w 120967"/>
                  <a:gd name="connsiteY309" fmla="*/ 76973 h 125785"/>
                  <a:gd name="connsiteX310" fmla="*/ 62865 w 120967"/>
                  <a:gd name="connsiteY310" fmla="*/ 76973 h 125785"/>
                  <a:gd name="connsiteX311" fmla="*/ 62865 w 120967"/>
                  <a:gd name="connsiteY311" fmla="*/ 76973 h 125785"/>
                  <a:gd name="connsiteX312" fmla="*/ 60960 w 120967"/>
                  <a:gd name="connsiteY312" fmla="*/ 77912 h 125785"/>
                  <a:gd name="connsiteX313" fmla="*/ 60960 w 120967"/>
                  <a:gd name="connsiteY313" fmla="*/ 77912 h 125785"/>
                  <a:gd name="connsiteX314" fmla="*/ 60960 w 120967"/>
                  <a:gd name="connsiteY314" fmla="*/ 77912 h 125785"/>
                  <a:gd name="connsiteX315" fmla="*/ 60960 w 120967"/>
                  <a:gd name="connsiteY315" fmla="*/ 77912 h 125785"/>
                  <a:gd name="connsiteX316" fmla="*/ 60960 w 120967"/>
                  <a:gd name="connsiteY316" fmla="*/ 77912 h 125785"/>
                  <a:gd name="connsiteX317" fmla="*/ 60960 w 120967"/>
                  <a:gd name="connsiteY317" fmla="*/ 77912 h 125785"/>
                  <a:gd name="connsiteX318" fmla="*/ 60960 w 120967"/>
                  <a:gd name="connsiteY318" fmla="*/ 77912 h 125785"/>
                  <a:gd name="connsiteX319" fmla="*/ 60960 w 120967"/>
                  <a:gd name="connsiteY319" fmla="*/ 77912 h 125785"/>
                  <a:gd name="connsiteX320" fmla="*/ 60960 w 120967"/>
                  <a:gd name="connsiteY320" fmla="*/ 76973 h 125785"/>
                  <a:gd name="connsiteX321" fmla="*/ 60960 w 120967"/>
                  <a:gd name="connsiteY321" fmla="*/ 76973 h 125785"/>
                  <a:gd name="connsiteX322" fmla="*/ 60960 w 120967"/>
                  <a:gd name="connsiteY322" fmla="*/ 76973 h 125785"/>
                  <a:gd name="connsiteX323" fmla="*/ 60008 w 120967"/>
                  <a:gd name="connsiteY323" fmla="*/ 76973 h 125785"/>
                  <a:gd name="connsiteX324" fmla="*/ 60008 w 120967"/>
                  <a:gd name="connsiteY324" fmla="*/ 77912 h 125785"/>
                  <a:gd name="connsiteX325" fmla="*/ 60008 w 120967"/>
                  <a:gd name="connsiteY325" fmla="*/ 77912 h 125785"/>
                  <a:gd name="connsiteX326" fmla="*/ 60008 w 120967"/>
                  <a:gd name="connsiteY326" fmla="*/ 78850 h 125785"/>
                  <a:gd name="connsiteX327" fmla="*/ 60008 w 120967"/>
                  <a:gd name="connsiteY327" fmla="*/ 78850 h 125785"/>
                  <a:gd name="connsiteX328" fmla="*/ 60008 w 120967"/>
                  <a:gd name="connsiteY328" fmla="*/ 78850 h 125785"/>
                  <a:gd name="connsiteX329" fmla="*/ 60008 w 120967"/>
                  <a:gd name="connsiteY329" fmla="*/ 78850 h 125785"/>
                  <a:gd name="connsiteX330" fmla="*/ 60008 w 120967"/>
                  <a:gd name="connsiteY330" fmla="*/ 79789 h 125785"/>
                  <a:gd name="connsiteX331" fmla="*/ 59055 w 120967"/>
                  <a:gd name="connsiteY331" fmla="*/ 79789 h 125785"/>
                  <a:gd name="connsiteX332" fmla="*/ 59055 w 120967"/>
                  <a:gd name="connsiteY332" fmla="*/ 79789 h 125785"/>
                  <a:gd name="connsiteX333" fmla="*/ 59055 w 120967"/>
                  <a:gd name="connsiteY333" fmla="*/ 79789 h 125785"/>
                  <a:gd name="connsiteX334" fmla="*/ 59055 w 120967"/>
                  <a:gd name="connsiteY334" fmla="*/ 79789 h 125785"/>
                  <a:gd name="connsiteX335" fmla="*/ 59055 w 120967"/>
                  <a:gd name="connsiteY335" fmla="*/ 79789 h 125785"/>
                  <a:gd name="connsiteX336" fmla="*/ 59055 w 120967"/>
                  <a:gd name="connsiteY336" fmla="*/ 79789 h 125785"/>
                  <a:gd name="connsiteX337" fmla="*/ 59055 w 120967"/>
                  <a:gd name="connsiteY337" fmla="*/ 79789 h 125785"/>
                  <a:gd name="connsiteX338" fmla="*/ 59055 w 120967"/>
                  <a:gd name="connsiteY338" fmla="*/ 79789 h 125785"/>
                  <a:gd name="connsiteX339" fmla="*/ 59055 w 120967"/>
                  <a:gd name="connsiteY339" fmla="*/ 79789 h 125785"/>
                  <a:gd name="connsiteX340" fmla="*/ 59055 w 120967"/>
                  <a:gd name="connsiteY340" fmla="*/ 79789 h 125785"/>
                  <a:gd name="connsiteX341" fmla="*/ 59055 w 120967"/>
                  <a:gd name="connsiteY341" fmla="*/ 79789 h 125785"/>
                  <a:gd name="connsiteX342" fmla="*/ 59055 w 120967"/>
                  <a:gd name="connsiteY342" fmla="*/ 79789 h 125785"/>
                  <a:gd name="connsiteX343" fmla="*/ 59055 w 120967"/>
                  <a:gd name="connsiteY343" fmla="*/ 79789 h 125785"/>
                  <a:gd name="connsiteX344" fmla="*/ 59055 w 120967"/>
                  <a:gd name="connsiteY344" fmla="*/ 79789 h 125785"/>
                  <a:gd name="connsiteX345" fmla="*/ 59055 w 120967"/>
                  <a:gd name="connsiteY345" fmla="*/ 80728 h 125785"/>
                  <a:gd name="connsiteX346" fmla="*/ 58102 w 120967"/>
                  <a:gd name="connsiteY346" fmla="*/ 80728 h 125785"/>
                  <a:gd name="connsiteX347" fmla="*/ 58102 w 120967"/>
                  <a:gd name="connsiteY347" fmla="*/ 80728 h 125785"/>
                  <a:gd name="connsiteX348" fmla="*/ 58102 w 120967"/>
                  <a:gd name="connsiteY348" fmla="*/ 80728 h 125785"/>
                  <a:gd name="connsiteX349" fmla="*/ 58102 w 120967"/>
                  <a:gd name="connsiteY349" fmla="*/ 81667 h 125785"/>
                  <a:gd name="connsiteX350" fmla="*/ 57150 w 120967"/>
                  <a:gd name="connsiteY350" fmla="*/ 82605 h 125785"/>
                  <a:gd name="connsiteX351" fmla="*/ 56198 w 120967"/>
                  <a:gd name="connsiteY351" fmla="*/ 82605 h 125785"/>
                  <a:gd name="connsiteX352" fmla="*/ 56198 w 120967"/>
                  <a:gd name="connsiteY352" fmla="*/ 82605 h 125785"/>
                  <a:gd name="connsiteX353" fmla="*/ 56198 w 120967"/>
                  <a:gd name="connsiteY353" fmla="*/ 82605 h 125785"/>
                  <a:gd name="connsiteX354" fmla="*/ 56198 w 120967"/>
                  <a:gd name="connsiteY354" fmla="*/ 82605 h 125785"/>
                  <a:gd name="connsiteX355" fmla="*/ 55245 w 120967"/>
                  <a:gd name="connsiteY355" fmla="*/ 82605 h 125785"/>
                  <a:gd name="connsiteX356" fmla="*/ 55245 w 120967"/>
                  <a:gd name="connsiteY356" fmla="*/ 82605 h 125785"/>
                  <a:gd name="connsiteX357" fmla="*/ 54293 w 120967"/>
                  <a:gd name="connsiteY357" fmla="*/ 81667 h 125785"/>
                  <a:gd name="connsiteX358" fmla="*/ 54293 w 120967"/>
                  <a:gd name="connsiteY358" fmla="*/ 81667 h 125785"/>
                  <a:gd name="connsiteX359" fmla="*/ 54293 w 120967"/>
                  <a:gd name="connsiteY359" fmla="*/ 81667 h 125785"/>
                  <a:gd name="connsiteX360" fmla="*/ 54293 w 120967"/>
                  <a:gd name="connsiteY360" fmla="*/ 81667 h 125785"/>
                  <a:gd name="connsiteX361" fmla="*/ 54293 w 120967"/>
                  <a:gd name="connsiteY361" fmla="*/ 81667 h 125785"/>
                  <a:gd name="connsiteX362" fmla="*/ 54293 w 120967"/>
                  <a:gd name="connsiteY362" fmla="*/ 81667 h 125785"/>
                  <a:gd name="connsiteX363" fmla="*/ 51435 w 120967"/>
                  <a:gd name="connsiteY363" fmla="*/ 83544 h 125785"/>
                  <a:gd name="connsiteX364" fmla="*/ 37148 w 120967"/>
                  <a:gd name="connsiteY364" fmla="*/ 93870 h 125785"/>
                  <a:gd name="connsiteX365" fmla="*/ 40005 w 120967"/>
                  <a:gd name="connsiteY365" fmla="*/ 89176 h 125785"/>
                  <a:gd name="connsiteX366" fmla="*/ 41910 w 120967"/>
                  <a:gd name="connsiteY366" fmla="*/ 85421 h 125785"/>
                  <a:gd name="connsiteX367" fmla="*/ 42863 w 120967"/>
                  <a:gd name="connsiteY367" fmla="*/ 84483 h 125785"/>
                  <a:gd name="connsiteX368" fmla="*/ 45720 w 120967"/>
                  <a:gd name="connsiteY368" fmla="*/ 82605 h 125785"/>
                  <a:gd name="connsiteX369" fmla="*/ 45720 w 120967"/>
                  <a:gd name="connsiteY369" fmla="*/ 82605 h 125785"/>
                  <a:gd name="connsiteX370" fmla="*/ 44768 w 120967"/>
                  <a:gd name="connsiteY370" fmla="*/ 82605 h 125785"/>
                  <a:gd name="connsiteX371" fmla="*/ 40005 w 120967"/>
                  <a:gd name="connsiteY371" fmla="*/ 83544 h 125785"/>
                  <a:gd name="connsiteX372" fmla="*/ 38100 w 120967"/>
                  <a:gd name="connsiteY372" fmla="*/ 85421 h 125785"/>
                  <a:gd name="connsiteX373" fmla="*/ 38100 w 120967"/>
                  <a:gd name="connsiteY373" fmla="*/ 85421 h 125785"/>
                  <a:gd name="connsiteX374" fmla="*/ 38100 w 120967"/>
                  <a:gd name="connsiteY374" fmla="*/ 86360 h 125785"/>
                  <a:gd name="connsiteX375" fmla="*/ 37148 w 120967"/>
                  <a:gd name="connsiteY375" fmla="*/ 88237 h 125785"/>
                  <a:gd name="connsiteX376" fmla="*/ 37148 w 120967"/>
                  <a:gd name="connsiteY376" fmla="*/ 88237 h 125785"/>
                  <a:gd name="connsiteX377" fmla="*/ 37148 w 120967"/>
                  <a:gd name="connsiteY377" fmla="*/ 88237 h 125785"/>
                  <a:gd name="connsiteX378" fmla="*/ 32385 w 120967"/>
                  <a:gd name="connsiteY378" fmla="*/ 88237 h 125785"/>
                  <a:gd name="connsiteX379" fmla="*/ 32385 w 120967"/>
                  <a:gd name="connsiteY379" fmla="*/ 87299 h 125785"/>
                  <a:gd name="connsiteX380" fmla="*/ 32385 w 120967"/>
                  <a:gd name="connsiteY380" fmla="*/ 85421 h 125785"/>
                  <a:gd name="connsiteX381" fmla="*/ 33338 w 120967"/>
                  <a:gd name="connsiteY381" fmla="*/ 84483 h 125785"/>
                  <a:gd name="connsiteX382" fmla="*/ 34290 w 120967"/>
                  <a:gd name="connsiteY382" fmla="*/ 83544 h 125785"/>
                  <a:gd name="connsiteX383" fmla="*/ 36195 w 120967"/>
                  <a:gd name="connsiteY383" fmla="*/ 82605 h 125785"/>
                  <a:gd name="connsiteX384" fmla="*/ 37148 w 120967"/>
                  <a:gd name="connsiteY384" fmla="*/ 82605 h 125785"/>
                  <a:gd name="connsiteX385" fmla="*/ 38100 w 120967"/>
                  <a:gd name="connsiteY385" fmla="*/ 82605 h 125785"/>
                  <a:gd name="connsiteX386" fmla="*/ 38100 w 120967"/>
                  <a:gd name="connsiteY386" fmla="*/ 82605 h 125785"/>
                  <a:gd name="connsiteX387" fmla="*/ 40005 w 120967"/>
                  <a:gd name="connsiteY387" fmla="*/ 81667 h 125785"/>
                  <a:gd name="connsiteX388" fmla="*/ 41910 w 120967"/>
                  <a:gd name="connsiteY388" fmla="*/ 80728 h 125785"/>
                  <a:gd name="connsiteX389" fmla="*/ 42863 w 120967"/>
                  <a:gd name="connsiteY389" fmla="*/ 80728 h 125785"/>
                  <a:gd name="connsiteX390" fmla="*/ 31433 w 120967"/>
                  <a:gd name="connsiteY390" fmla="*/ 81667 h 125785"/>
                  <a:gd name="connsiteX391" fmla="*/ 29527 w 120967"/>
                  <a:gd name="connsiteY391" fmla="*/ 82605 h 125785"/>
                  <a:gd name="connsiteX392" fmla="*/ 16192 w 120967"/>
                  <a:gd name="connsiteY392" fmla="*/ 80728 h 125785"/>
                  <a:gd name="connsiteX393" fmla="*/ 20955 w 120967"/>
                  <a:gd name="connsiteY393" fmla="*/ 78850 h 125785"/>
                  <a:gd name="connsiteX394" fmla="*/ 25717 w 120967"/>
                  <a:gd name="connsiteY394" fmla="*/ 76973 h 125785"/>
                  <a:gd name="connsiteX395" fmla="*/ 29527 w 120967"/>
                  <a:gd name="connsiteY395" fmla="*/ 76973 h 125785"/>
                  <a:gd name="connsiteX396" fmla="*/ 22860 w 120967"/>
                  <a:gd name="connsiteY396" fmla="*/ 76034 h 125785"/>
                  <a:gd name="connsiteX397" fmla="*/ 22860 w 120967"/>
                  <a:gd name="connsiteY397" fmla="*/ 76034 h 125785"/>
                  <a:gd name="connsiteX398" fmla="*/ 22860 w 120967"/>
                  <a:gd name="connsiteY398" fmla="*/ 76034 h 125785"/>
                  <a:gd name="connsiteX399" fmla="*/ 22860 w 120967"/>
                  <a:gd name="connsiteY399" fmla="*/ 76034 h 125785"/>
                  <a:gd name="connsiteX400" fmla="*/ 21908 w 120967"/>
                  <a:gd name="connsiteY400" fmla="*/ 76034 h 125785"/>
                  <a:gd name="connsiteX401" fmla="*/ 19050 w 120967"/>
                  <a:gd name="connsiteY401" fmla="*/ 76034 h 125785"/>
                  <a:gd name="connsiteX402" fmla="*/ 17145 w 120967"/>
                  <a:gd name="connsiteY402" fmla="*/ 76034 h 125785"/>
                  <a:gd name="connsiteX403" fmla="*/ 17145 w 120967"/>
                  <a:gd name="connsiteY403" fmla="*/ 76034 h 125785"/>
                  <a:gd name="connsiteX404" fmla="*/ 16192 w 120967"/>
                  <a:gd name="connsiteY404" fmla="*/ 75096 h 125785"/>
                  <a:gd name="connsiteX405" fmla="*/ 16192 w 120967"/>
                  <a:gd name="connsiteY405" fmla="*/ 73218 h 125785"/>
                  <a:gd name="connsiteX406" fmla="*/ 20955 w 120967"/>
                  <a:gd name="connsiteY406" fmla="*/ 71341 h 125785"/>
                  <a:gd name="connsiteX407" fmla="*/ 23813 w 120967"/>
                  <a:gd name="connsiteY407" fmla="*/ 73218 h 125785"/>
                  <a:gd name="connsiteX408" fmla="*/ 23813 w 120967"/>
                  <a:gd name="connsiteY408" fmla="*/ 74157 h 125785"/>
                  <a:gd name="connsiteX409" fmla="*/ 23813 w 120967"/>
                  <a:gd name="connsiteY409" fmla="*/ 74157 h 125785"/>
                  <a:gd name="connsiteX410" fmla="*/ 28575 w 120967"/>
                  <a:gd name="connsiteY410" fmla="*/ 76034 h 125785"/>
                  <a:gd name="connsiteX411" fmla="*/ 33338 w 120967"/>
                  <a:gd name="connsiteY411" fmla="*/ 77912 h 125785"/>
                  <a:gd name="connsiteX412" fmla="*/ 32385 w 120967"/>
                  <a:gd name="connsiteY412" fmla="*/ 76973 h 125785"/>
                  <a:gd name="connsiteX413" fmla="*/ 31433 w 120967"/>
                  <a:gd name="connsiteY413" fmla="*/ 76034 h 125785"/>
                  <a:gd name="connsiteX414" fmla="*/ 30480 w 120967"/>
                  <a:gd name="connsiteY414" fmla="*/ 75096 h 125785"/>
                  <a:gd name="connsiteX415" fmla="*/ 22860 w 120967"/>
                  <a:gd name="connsiteY415" fmla="*/ 70402 h 125785"/>
                  <a:gd name="connsiteX416" fmla="*/ 20955 w 120967"/>
                  <a:gd name="connsiteY416" fmla="*/ 65709 h 125785"/>
                  <a:gd name="connsiteX417" fmla="*/ 19050 w 120967"/>
                  <a:gd name="connsiteY417" fmla="*/ 59138 h 125785"/>
                  <a:gd name="connsiteX418" fmla="*/ 27623 w 120967"/>
                  <a:gd name="connsiteY418" fmla="*/ 64770 h 125785"/>
                  <a:gd name="connsiteX419" fmla="*/ 29527 w 120967"/>
                  <a:gd name="connsiteY419" fmla="*/ 69463 h 125785"/>
                  <a:gd name="connsiteX420" fmla="*/ 29527 w 120967"/>
                  <a:gd name="connsiteY420" fmla="*/ 69463 h 125785"/>
                  <a:gd name="connsiteX421" fmla="*/ 33338 w 120967"/>
                  <a:gd name="connsiteY421" fmla="*/ 73218 h 125785"/>
                  <a:gd name="connsiteX422" fmla="*/ 34290 w 120967"/>
                  <a:gd name="connsiteY422" fmla="*/ 74157 h 125785"/>
                  <a:gd name="connsiteX423" fmla="*/ 33338 w 120967"/>
                  <a:gd name="connsiteY423" fmla="*/ 72280 h 125785"/>
                  <a:gd name="connsiteX424" fmla="*/ 33338 w 120967"/>
                  <a:gd name="connsiteY424" fmla="*/ 71341 h 125785"/>
                  <a:gd name="connsiteX425" fmla="*/ 32385 w 120967"/>
                  <a:gd name="connsiteY425" fmla="*/ 71341 h 125785"/>
                  <a:gd name="connsiteX426" fmla="*/ 31433 w 120967"/>
                  <a:gd name="connsiteY426" fmla="*/ 70402 h 125785"/>
                  <a:gd name="connsiteX427" fmla="*/ 30480 w 120967"/>
                  <a:gd name="connsiteY427" fmla="*/ 69463 h 125785"/>
                  <a:gd name="connsiteX428" fmla="*/ 30480 w 120967"/>
                  <a:gd name="connsiteY428" fmla="*/ 65709 h 125785"/>
                  <a:gd name="connsiteX429" fmla="*/ 32385 w 120967"/>
                  <a:gd name="connsiteY429" fmla="*/ 64770 h 125785"/>
                  <a:gd name="connsiteX430" fmla="*/ 36195 w 120967"/>
                  <a:gd name="connsiteY430" fmla="*/ 67586 h 125785"/>
                  <a:gd name="connsiteX431" fmla="*/ 36195 w 120967"/>
                  <a:gd name="connsiteY431" fmla="*/ 69463 h 125785"/>
                  <a:gd name="connsiteX432" fmla="*/ 36195 w 120967"/>
                  <a:gd name="connsiteY432" fmla="*/ 70402 h 125785"/>
                  <a:gd name="connsiteX433" fmla="*/ 36195 w 120967"/>
                  <a:gd name="connsiteY433" fmla="*/ 70402 h 125785"/>
                  <a:gd name="connsiteX434" fmla="*/ 36195 w 120967"/>
                  <a:gd name="connsiteY434" fmla="*/ 70402 h 125785"/>
                  <a:gd name="connsiteX435" fmla="*/ 41910 w 120967"/>
                  <a:gd name="connsiteY435" fmla="*/ 76973 h 125785"/>
                  <a:gd name="connsiteX436" fmla="*/ 37148 w 120967"/>
                  <a:gd name="connsiteY436" fmla="*/ 67586 h 125785"/>
                  <a:gd name="connsiteX437" fmla="*/ 42863 w 120967"/>
                  <a:gd name="connsiteY437" fmla="*/ 70402 h 125785"/>
                  <a:gd name="connsiteX438" fmla="*/ 46673 w 120967"/>
                  <a:gd name="connsiteY438" fmla="*/ 72280 h 125785"/>
                  <a:gd name="connsiteX439" fmla="*/ 49530 w 120967"/>
                  <a:gd name="connsiteY439" fmla="*/ 74157 h 125785"/>
                  <a:gd name="connsiteX440" fmla="*/ 51435 w 120967"/>
                  <a:gd name="connsiteY440" fmla="*/ 76034 h 125785"/>
                  <a:gd name="connsiteX441" fmla="*/ 51435 w 120967"/>
                  <a:gd name="connsiteY441" fmla="*/ 76034 h 125785"/>
                  <a:gd name="connsiteX442" fmla="*/ 52388 w 120967"/>
                  <a:gd name="connsiteY442" fmla="*/ 76973 h 125785"/>
                  <a:gd name="connsiteX443" fmla="*/ 53340 w 120967"/>
                  <a:gd name="connsiteY443" fmla="*/ 77912 h 125785"/>
                  <a:gd name="connsiteX444" fmla="*/ 55245 w 120967"/>
                  <a:gd name="connsiteY444" fmla="*/ 77912 h 125785"/>
                  <a:gd name="connsiteX445" fmla="*/ 56198 w 120967"/>
                  <a:gd name="connsiteY445" fmla="*/ 77912 h 125785"/>
                  <a:gd name="connsiteX446" fmla="*/ 56198 w 120967"/>
                  <a:gd name="connsiteY446" fmla="*/ 77912 h 125785"/>
                  <a:gd name="connsiteX447" fmla="*/ 56198 w 120967"/>
                  <a:gd name="connsiteY447" fmla="*/ 77912 h 125785"/>
                  <a:gd name="connsiteX448" fmla="*/ 58102 w 120967"/>
                  <a:gd name="connsiteY448" fmla="*/ 76973 h 125785"/>
                  <a:gd name="connsiteX449" fmla="*/ 58102 w 120967"/>
                  <a:gd name="connsiteY449" fmla="*/ 76973 h 125785"/>
                  <a:gd name="connsiteX450" fmla="*/ 59055 w 120967"/>
                  <a:gd name="connsiteY450" fmla="*/ 75096 h 125785"/>
                  <a:gd name="connsiteX451" fmla="*/ 60008 w 120967"/>
                  <a:gd name="connsiteY451" fmla="*/ 75096 h 125785"/>
                  <a:gd name="connsiteX452" fmla="*/ 60008 w 120967"/>
                  <a:gd name="connsiteY452" fmla="*/ 75096 h 125785"/>
                  <a:gd name="connsiteX453" fmla="*/ 60008 w 120967"/>
                  <a:gd name="connsiteY453" fmla="*/ 75096 h 125785"/>
                  <a:gd name="connsiteX454" fmla="*/ 60008 w 120967"/>
                  <a:gd name="connsiteY454" fmla="*/ 75096 h 125785"/>
                  <a:gd name="connsiteX455" fmla="*/ 60960 w 120967"/>
                  <a:gd name="connsiteY455" fmla="*/ 74157 h 125785"/>
                  <a:gd name="connsiteX456" fmla="*/ 60960 w 120967"/>
                  <a:gd name="connsiteY456" fmla="*/ 74157 h 125785"/>
                  <a:gd name="connsiteX457" fmla="*/ 63818 w 120967"/>
                  <a:gd name="connsiteY457" fmla="*/ 75096 h 125785"/>
                  <a:gd name="connsiteX458" fmla="*/ 64770 w 120967"/>
                  <a:gd name="connsiteY458" fmla="*/ 76973 h 125785"/>
                  <a:gd name="connsiteX459" fmla="*/ 64770 w 120967"/>
                  <a:gd name="connsiteY459" fmla="*/ 76973 h 125785"/>
                  <a:gd name="connsiteX460" fmla="*/ 64770 w 120967"/>
                  <a:gd name="connsiteY460" fmla="*/ 77912 h 125785"/>
                  <a:gd name="connsiteX461" fmla="*/ 64770 w 120967"/>
                  <a:gd name="connsiteY461" fmla="*/ 78850 h 125785"/>
                  <a:gd name="connsiteX462" fmla="*/ 64770 w 120967"/>
                  <a:gd name="connsiteY462" fmla="*/ 78850 h 125785"/>
                  <a:gd name="connsiteX463" fmla="*/ 66675 w 120967"/>
                  <a:gd name="connsiteY463" fmla="*/ 78850 h 125785"/>
                  <a:gd name="connsiteX464" fmla="*/ 66675 w 120967"/>
                  <a:gd name="connsiteY464" fmla="*/ 78850 h 125785"/>
                  <a:gd name="connsiteX465" fmla="*/ 66675 w 120967"/>
                  <a:gd name="connsiteY465" fmla="*/ 78850 h 125785"/>
                  <a:gd name="connsiteX466" fmla="*/ 66675 w 120967"/>
                  <a:gd name="connsiteY466" fmla="*/ 78850 h 125785"/>
                  <a:gd name="connsiteX467" fmla="*/ 67627 w 120967"/>
                  <a:gd name="connsiteY467" fmla="*/ 78850 h 125785"/>
                  <a:gd name="connsiteX468" fmla="*/ 68580 w 120967"/>
                  <a:gd name="connsiteY468" fmla="*/ 78850 h 125785"/>
                  <a:gd name="connsiteX469" fmla="*/ 68580 w 120967"/>
                  <a:gd name="connsiteY469" fmla="*/ 78850 h 125785"/>
                  <a:gd name="connsiteX470" fmla="*/ 69533 w 120967"/>
                  <a:gd name="connsiteY470" fmla="*/ 78850 h 125785"/>
                  <a:gd name="connsiteX471" fmla="*/ 70485 w 120967"/>
                  <a:gd name="connsiteY471" fmla="*/ 78850 h 125785"/>
                  <a:gd name="connsiteX472" fmla="*/ 70485 w 120967"/>
                  <a:gd name="connsiteY472" fmla="*/ 78850 h 125785"/>
                  <a:gd name="connsiteX473" fmla="*/ 70485 w 120967"/>
                  <a:gd name="connsiteY473" fmla="*/ 78850 h 125785"/>
                  <a:gd name="connsiteX474" fmla="*/ 70485 w 120967"/>
                  <a:gd name="connsiteY474" fmla="*/ 78850 h 125785"/>
                  <a:gd name="connsiteX475" fmla="*/ 71438 w 120967"/>
                  <a:gd name="connsiteY475" fmla="*/ 78850 h 125785"/>
                  <a:gd name="connsiteX476" fmla="*/ 71438 w 120967"/>
                  <a:gd name="connsiteY476" fmla="*/ 76973 h 125785"/>
                  <a:gd name="connsiteX477" fmla="*/ 71438 w 120967"/>
                  <a:gd name="connsiteY477" fmla="*/ 76034 h 125785"/>
                  <a:gd name="connsiteX478" fmla="*/ 71438 w 120967"/>
                  <a:gd name="connsiteY478" fmla="*/ 75096 h 125785"/>
                  <a:gd name="connsiteX479" fmla="*/ 71438 w 120967"/>
                  <a:gd name="connsiteY479" fmla="*/ 75096 h 125785"/>
                  <a:gd name="connsiteX480" fmla="*/ 71438 w 120967"/>
                  <a:gd name="connsiteY480" fmla="*/ 75096 h 125785"/>
                  <a:gd name="connsiteX481" fmla="*/ 74295 w 120967"/>
                  <a:gd name="connsiteY481" fmla="*/ 75096 h 125785"/>
                  <a:gd name="connsiteX482" fmla="*/ 74295 w 120967"/>
                  <a:gd name="connsiteY482" fmla="*/ 75096 h 125785"/>
                  <a:gd name="connsiteX483" fmla="*/ 75248 w 120967"/>
                  <a:gd name="connsiteY483" fmla="*/ 76034 h 125785"/>
                  <a:gd name="connsiteX484" fmla="*/ 76200 w 120967"/>
                  <a:gd name="connsiteY484" fmla="*/ 76034 h 125785"/>
                  <a:gd name="connsiteX485" fmla="*/ 77152 w 120967"/>
                  <a:gd name="connsiteY485" fmla="*/ 76034 h 125785"/>
                  <a:gd name="connsiteX486" fmla="*/ 77152 w 120967"/>
                  <a:gd name="connsiteY486" fmla="*/ 76034 h 125785"/>
                  <a:gd name="connsiteX487" fmla="*/ 77152 w 120967"/>
                  <a:gd name="connsiteY487" fmla="*/ 76034 h 125785"/>
                  <a:gd name="connsiteX488" fmla="*/ 78105 w 120967"/>
                  <a:gd name="connsiteY488" fmla="*/ 77912 h 125785"/>
                  <a:gd name="connsiteX489" fmla="*/ 78105 w 120967"/>
                  <a:gd name="connsiteY489" fmla="*/ 77912 h 125785"/>
                  <a:gd name="connsiteX490" fmla="*/ 78105 w 120967"/>
                  <a:gd name="connsiteY490" fmla="*/ 77912 h 125785"/>
                  <a:gd name="connsiteX491" fmla="*/ 78105 w 120967"/>
                  <a:gd name="connsiteY491" fmla="*/ 77912 h 125785"/>
                  <a:gd name="connsiteX492" fmla="*/ 79058 w 120967"/>
                  <a:gd name="connsiteY492" fmla="*/ 77912 h 125785"/>
                  <a:gd name="connsiteX493" fmla="*/ 79058 w 120967"/>
                  <a:gd name="connsiteY493" fmla="*/ 77912 h 125785"/>
                  <a:gd name="connsiteX494" fmla="*/ 79058 w 120967"/>
                  <a:gd name="connsiteY494" fmla="*/ 77912 h 125785"/>
                  <a:gd name="connsiteX495" fmla="*/ 81915 w 120967"/>
                  <a:gd name="connsiteY495" fmla="*/ 77912 h 125785"/>
                  <a:gd name="connsiteX496" fmla="*/ 83820 w 120967"/>
                  <a:gd name="connsiteY496" fmla="*/ 77912 h 125785"/>
                  <a:gd name="connsiteX497" fmla="*/ 84773 w 120967"/>
                  <a:gd name="connsiteY497" fmla="*/ 76973 h 125785"/>
                  <a:gd name="connsiteX498" fmla="*/ 86677 w 120967"/>
                  <a:gd name="connsiteY498" fmla="*/ 75096 h 125785"/>
                  <a:gd name="connsiteX499" fmla="*/ 89535 w 120967"/>
                  <a:gd name="connsiteY499" fmla="*/ 73218 h 125785"/>
                  <a:gd name="connsiteX500" fmla="*/ 94298 w 120967"/>
                  <a:gd name="connsiteY500" fmla="*/ 71341 h 125785"/>
                  <a:gd name="connsiteX501" fmla="*/ 100013 w 120967"/>
                  <a:gd name="connsiteY501" fmla="*/ 66647 h 125785"/>
                  <a:gd name="connsiteX502" fmla="*/ 96202 w 120967"/>
                  <a:gd name="connsiteY502" fmla="*/ 76973 h 125785"/>
                  <a:gd name="connsiteX503" fmla="*/ 101918 w 120967"/>
                  <a:gd name="connsiteY503" fmla="*/ 70402 h 125785"/>
                  <a:gd name="connsiteX504" fmla="*/ 101918 w 120967"/>
                  <a:gd name="connsiteY504" fmla="*/ 70402 h 125785"/>
                  <a:gd name="connsiteX505" fmla="*/ 101918 w 120967"/>
                  <a:gd name="connsiteY505" fmla="*/ 70402 h 125785"/>
                  <a:gd name="connsiteX506" fmla="*/ 101918 w 120967"/>
                  <a:gd name="connsiteY506" fmla="*/ 69463 h 125785"/>
                  <a:gd name="connsiteX507" fmla="*/ 101918 w 120967"/>
                  <a:gd name="connsiteY507" fmla="*/ 67586 h 125785"/>
                  <a:gd name="connsiteX508" fmla="*/ 105727 w 120967"/>
                  <a:gd name="connsiteY508" fmla="*/ 64770 h 125785"/>
                  <a:gd name="connsiteX509" fmla="*/ 107633 w 120967"/>
                  <a:gd name="connsiteY509" fmla="*/ 65709 h 125785"/>
                  <a:gd name="connsiteX510" fmla="*/ 107633 w 120967"/>
                  <a:gd name="connsiteY510" fmla="*/ 69463 h 125785"/>
                  <a:gd name="connsiteX511" fmla="*/ 106680 w 120967"/>
                  <a:gd name="connsiteY511" fmla="*/ 70402 h 125785"/>
                  <a:gd name="connsiteX512" fmla="*/ 105727 w 120967"/>
                  <a:gd name="connsiteY512" fmla="*/ 71341 h 125785"/>
                  <a:gd name="connsiteX513" fmla="*/ 104775 w 120967"/>
                  <a:gd name="connsiteY513" fmla="*/ 71341 h 125785"/>
                  <a:gd name="connsiteX514" fmla="*/ 104775 w 120967"/>
                  <a:gd name="connsiteY514" fmla="*/ 71341 h 125785"/>
                  <a:gd name="connsiteX515" fmla="*/ 102870 w 120967"/>
                  <a:gd name="connsiteY515" fmla="*/ 74157 h 125785"/>
                  <a:gd name="connsiteX516" fmla="*/ 103823 w 120967"/>
                  <a:gd name="connsiteY516" fmla="*/ 73218 h 125785"/>
                  <a:gd name="connsiteX517" fmla="*/ 107633 w 120967"/>
                  <a:gd name="connsiteY517" fmla="*/ 68525 h 125785"/>
                  <a:gd name="connsiteX518" fmla="*/ 109538 w 120967"/>
                  <a:gd name="connsiteY518" fmla="*/ 63831 h 125785"/>
                  <a:gd name="connsiteX519" fmla="*/ 115252 w 120967"/>
                  <a:gd name="connsiteY519" fmla="*/ 59138 h 125785"/>
                  <a:gd name="connsiteX520" fmla="*/ 119063 w 120967"/>
                  <a:gd name="connsiteY520" fmla="*/ 58199 h 125785"/>
                  <a:gd name="connsiteX521" fmla="*/ 116205 w 120967"/>
                  <a:gd name="connsiteY521" fmla="*/ 63831 h 125785"/>
                  <a:gd name="connsiteX522" fmla="*/ 114300 w 120967"/>
                  <a:gd name="connsiteY522" fmla="*/ 69463 h 125785"/>
                  <a:gd name="connsiteX523" fmla="*/ 108585 w 120967"/>
                  <a:gd name="connsiteY523" fmla="*/ 73218 h 125785"/>
                  <a:gd name="connsiteX524" fmla="*/ 107633 w 120967"/>
                  <a:gd name="connsiteY524" fmla="*/ 73218 h 125785"/>
                  <a:gd name="connsiteX525" fmla="*/ 105727 w 120967"/>
                  <a:gd name="connsiteY525" fmla="*/ 74157 h 125785"/>
                  <a:gd name="connsiteX526" fmla="*/ 103823 w 120967"/>
                  <a:gd name="connsiteY526" fmla="*/ 75096 h 125785"/>
                  <a:gd name="connsiteX527" fmla="*/ 108585 w 120967"/>
                  <a:gd name="connsiteY527" fmla="*/ 73218 h 125785"/>
                  <a:gd name="connsiteX528" fmla="*/ 113348 w 120967"/>
                  <a:gd name="connsiteY528" fmla="*/ 71341 h 125785"/>
                  <a:gd name="connsiteX529" fmla="*/ 113348 w 120967"/>
                  <a:gd name="connsiteY529" fmla="*/ 71341 h 125785"/>
                  <a:gd name="connsiteX530" fmla="*/ 113348 w 120967"/>
                  <a:gd name="connsiteY530" fmla="*/ 70402 h 125785"/>
                  <a:gd name="connsiteX531" fmla="*/ 116205 w 120967"/>
                  <a:gd name="connsiteY531" fmla="*/ 68525 h 125785"/>
                  <a:gd name="connsiteX532" fmla="*/ 120968 w 120967"/>
                  <a:gd name="connsiteY532" fmla="*/ 70402 h 125785"/>
                  <a:gd name="connsiteX533" fmla="*/ 111443 w 120967"/>
                  <a:gd name="connsiteY533" fmla="*/ 76973 h 125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</a:cxnLst>
                <a:rect l="l" t="t" r="r" b="b"/>
                <a:pathLst>
                  <a:path w="120967" h="125785">
                    <a:moveTo>
                      <a:pt x="116205" y="1877"/>
                    </a:moveTo>
                    <a:cubicBezTo>
                      <a:pt x="116205" y="939"/>
                      <a:pt x="115252" y="0"/>
                      <a:pt x="114300" y="0"/>
                    </a:cubicBezTo>
                    <a:lnTo>
                      <a:pt x="1905" y="0"/>
                    </a:lnTo>
                    <a:cubicBezTo>
                      <a:pt x="953" y="0"/>
                      <a:pt x="0" y="939"/>
                      <a:pt x="0" y="1877"/>
                    </a:cubicBezTo>
                    <a:lnTo>
                      <a:pt x="0" y="76973"/>
                    </a:lnTo>
                    <a:lnTo>
                      <a:pt x="0" y="76973"/>
                    </a:lnTo>
                    <a:lnTo>
                      <a:pt x="0" y="76973"/>
                    </a:lnTo>
                    <a:cubicBezTo>
                      <a:pt x="0" y="76973"/>
                      <a:pt x="0" y="76973"/>
                      <a:pt x="0" y="76973"/>
                    </a:cubicBezTo>
                    <a:cubicBezTo>
                      <a:pt x="0" y="76973"/>
                      <a:pt x="0" y="80728"/>
                      <a:pt x="1905" y="85421"/>
                    </a:cubicBezTo>
                    <a:cubicBezTo>
                      <a:pt x="4763" y="91053"/>
                      <a:pt x="13335" y="100440"/>
                      <a:pt x="25717" y="106073"/>
                    </a:cubicBezTo>
                    <a:cubicBezTo>
                      <a:pt x="42863" y="114521"/>
                      <a:pt x="53340" y="122030"/>
                      <a:pt x="58102" y="125785"/>
                    </a:cubicBezTo>
                    <a:cubicBezTo>
                      <a:pt x="62865" y="122030"/>
                      <a:pt x="73343" y="114521"/>
                      <a:pt x="90488" y="106073"/>
                    </a:cubicBezTo>
                    <a:cubicBezTo>
                      <a:pt x="102870" y="99502"/>
                      <a:pt x="112395" y="91053"/>
                      <a:pt x="114300" y="85421"/>
                    </a:cubicBezTo>
                    <a:cubicBezTo>
                      <a:pt x="116205" y="80728"/>
                      <a:pt x="116205" y="76973"/>
                      <a:pt x="116205" y="76973"/>
                    </a:cubicBezTo>
                    <a:lnTo>
                      <a:pt x="116205" y="1877"/>
                    </a:lnTo>
                    <a:close/>
                    <a:moveTo>
                      <a:pt x="78105" y="29100"/>
                    </a:moveTo>
                    <a:lnTo>
                      <a:pt x="78105" y="29100"/>
                    </a:lnTo>
                    <a:cubicBezTo>
                      <a:pt x="80010" y="35670"/>
                      <a:pt x="80963" y="41303"/>
                      <a:pt x="81915" y="46935"/>
                    </a:cubicBezTo>
                    <a:cubicBezTo>
                      <a:pt x="86677" y="50690"/>
                      <a:pt x="90488" y="54444"/>
                      <a:pt x="94298" y="58199"/>
                    </a:cubicBezTo>
                    <a:cubicBezTo>
                      <a:pt x="100965" y="50690"/>
                      <a:pt x="104775" y="43180"/>
                      <a:pt x="104775" y="37548"/>
                    </a:cubicBezTo>
                    <a:cubicBezTo>
                      <a:pt x="104775" y="37548"/>
                      <a:pt x="104775" y="37548"/>
                      <a:pt x="104775" y="37548"/>
                    </a:cubicBezTo>
                    <a:cubicBezTo>
                      <a:pt x="101918" y="37548"/>
                      <a:pt x="99060" y="34732"/>
                      <a:pt x="99060" y="31916"/>
                    </a:cubicBezTo>
                    <a:cubicBezTo>
                      <a:pt x="99060" y="30977"/>
                      <a:pt x="99060" y="30038"/>
                      <a:pt x="100013" y="29100"/>
                    </a:cubicBezTo>
                    <a:cubicBezTo>
                      <a:pt x="97155" y="27222"/>
                      <a:pt x="93345" y="27222"/>
                      <a:pt x="89535" y="27222"/>
                    </a:cubicBezTo>
                    <a:cubicBezTo>
                      <a:pt x="86677" y="27222"/>
                      <a:pt x="83820" y="27222"/>
                      <a:pt x="80963" y="28161"/>
                    </a:cubicBezTo>
                    <a:cubicBezTo>
                      <a:pt x="80963" y="28161"/>
                      <a:pt x="80963" y="28161"/>
                      <a:pt x="80010" y="28161"/>
                    </a:cubicBezTo>
                    <a:lnTo>
                      <a:pt x="79058" y="28161"/>
                    </a:lnTo>
                    <a:lnTo>
                      <a:pt x="79058" y="27222"/>
                    </a:lnTo>
                    <a:cubicBezTo>
                      <a:pt x="79058" y="26283"/>
                      <a:pt x="80010" y="25345"/>
                      <a:pt x="80010" y="25345"/>
                    </a:cubicBezTo>
                    <a:lnTo>
                      <a:pt x="80010" y="25345"/>
                    </a:lnTo>
                    <a:lnTo>
                      <a:pt x="80010" y="25345"/>
                    </a:lnTo>
                    <a:cubicBezTo>
                      <a:pt x="89535" y="23467"/>
                      <a:pt x="96202" y="24406"/>
                      <a:pt x="100965" y="27222"/>
                    </a:cubicBezTo>
                    <a:cubicBezTo>
                      <a:pt x="101918" y="26283"/>
                      <a:pt x="102870" y="26283"/>
                      <a:pt x="103823" y="26283"/>
                    </a:cubicBezTo>
                    <a:cubicBezTo>
                      <a:pt x="106680" y="26283"/>
                      <a:pt x="109538" y="29100"/>
                      <a:pt x="109538" y="31916"/>
                    </a:cubicBezTo>
                    <a:cubicBezTo>
                      <a:pt x="109538" y="33793"/>
                      <a:pt x="108585" y="35670"/>
                      <a:pt x="106680" y="36609"/>
                    </a:cubicBezTo>
                    <a:cubicBezTo>
                      <a:pt x="106680" y="43180"/>
                      <a:pt x="102870" y="51628"/>
                      <a:pt x="95250" y="60077"/>
                    </a:cubicBezTo>
                    <a:cubicBezTo>
                      <a:pt x="95250" y="61015"/>
                      <a:pt x="96202" y="61015"/>
                      <a:pt x="96202" y="61954"/>
                    </a:cubicBezTo>
                    <a:cubicBezTo>
                      <a:pt x="96202" y="61954"/>
                      <a:pt x="97155" y="62893"/>
                      <a:pt x="97155" y="62893"/>
                    </a:cubicBezTo>
                    <a:lnTo>
                      <a:pt x="97155" y="62893"/>
                    </a:lnTo>
                    <a:lnTo>
                      <a:pt x="97155" y="62893"/>
                    </a:lnTo>
                    <a:cubicBezTo>
                      <a:pt x="97155" y="62893"/>
                      <a:pt x="96202" y="63831"/>
                      <a:pt x="96202" y="63831"/>
                    </a:cubicBezTo>
                    <a:lnTo>
                      <a:pt x="96202" y="63831"/>
                    </a:lnTo>
                    <a:lnTo>
                      <a:pt x="96202" y="63831"/>
                    </a:lnTo>
                    <a:cubicBezTo>
                      <a:pt x="96202" y="63831"/>
                      <a:pt x="96202" y="63831"/>
                      <a:pt x="96202" y="63831"/>
                    </a:cubicBezTo>
                    <a:lnTo>
                      <a:pt x="96202" y="63831"/>
                    </a:lnTo>
                    <a:cubicBezTo>
                      <a:pt x="96202" y="63831"/>
                      <a:pt x="96202" y="62893"/>
                      <a:pt x="95250" y="62893"/>
                    </a:cubicBezTo>
                    <a:cubicBezTo>
                      <a:pt x="95250" y="62893"/>
                      <a:pt x="94298" y="61954"/>
                      <a:pt x="94298" y="61954"/>
                    </a:cubicBezTo>
                    <a:cubicBezTo>
                      <a:pt x="93345" y="62893"/>
                      <a:pt x="92393" y="63831"/>
                      <a:pt x="91440" y="64770"/>
                    </a:cubicBezTo>
                    <a:lnTo>
                      <a:pt x="90488" y="65709"/>
                    </a:lnTo>
                    <a:cubicBezTo>
                      <a:pt x="88583" y="66647"/>
                      <a:pt x="87630" y="66647"/>
                      <a:pt x="86677" y="66647"/>
                    </a:cubicBezTo>
                    <a:lnTo>
                      <a:pt x="86677" y="66647"/>
                    </a:lnTo>
                    <a:lnTo>
                      <a:pt x="86677" y="66647"/>
                    </a:lnTo>
                    <a:cubicBezTo>
                      <a:pt x="88583" y="64770"/>
                      <a:pt x="90488" y="62893"/>
                      <a:pt x="92393" y="61015"/>
                    </a:cubicBezTo>
                    <a:cubicBezTo>
                      <a:pt x="89535" y="58199"/>
                      <a:pt x="85725" y="54444"/>
                      <a:pt x="81915" y="51628"/>
                    </a:cubicBezTo>
                    <a:cubicBezTo>
                      <a:pt x="81915" y="54444"/>
                      <a:pt x="81915" y="58199"/>
                      <a:pt x="81915" y="61015"/>
                    </a:cubicBezTo>
                    <a:cubicBezTo>
                      <a:pt x="81915" y="63831"/>
                      <a:pt x="81915" y="66647"/>
                      <a:pt x="81915" y="70402"/>
                    </a:cubicBezTo>
                    <a:lnTo>
                      <a:pt x="81915" y="70402"/>
                    </a:lnTo>
                    <a:lnTo>
                      <a:pt x="81915" y="70402"/>
                    </a:lnTo>
                    <a:cubicBezTo>
                      <a:pt x="80963" y="70402"/>
                      <a:pt x="80963" y="71341"/>
                      <a:pt x="80010" y="71341"/>
                    </a:cubicBezTo>
                    <a:lnTo>
                      <a:pt x="79058" y="70402"/>
                    </a:lnTo>
                    <a:lnTo>
                      <a:pt x="79058" y="69463"/>
                    </a:lnTo>
                    <a:cubicBezTo>
                      <a:pt x="79058" y="65709"/>
                      <a:pt x="80010" y="61954"/>
                      <a:pt x="80010" y="59138"/>
                    </a:cubicBezTo>
                    <a:cubicBezTo>
                      <a:pt x="80010" y="58199"/>
                      <a:pt x="80010" y="57260"/>
                      <a:pt x="80010" y="56322"/>
                    </a:cubicBezTo>
                    <a:lnTo>
                      <a:pt x="80010" y="55383"/>
                    </a:lnTo>
                    <a:lnTo>
                      <a:pt x="80010" y="55383"/>
                    </a:lnTo>
                    <a:cubicBezTo>
                      <a:pt x="80010" y="53506"/>
                      <a:pt x="80010" y="46935"/>
                      <a:pt x="79058" y="42241"/>
                    </a:cubicBezTo>
                    <a:cubicBezTo>
                      <a:pt x="79058" y="42241"/>
                      <a:pt x="79058" y="42241"/>
                      <a:pt x="79058" y="42241"/>
                    </a:cubicBezTo>
                    <a:lnTo>
                      <a:pt x="79058" y="42241"/>
                    </a:lnTo>
                    <a:lnTo>
                      <a:pt x="79058" y="42241"/>
                    </a:lnTo>
                    <a:cubicBezTo>
                      <a:pt x="78105" y="38487"/>
                      <a:pt x="78105" y="34732"/>
                      <a:pt x="77152" y="31916"/>
                    </a:cubicBezTo>
                    <a:lnTo>
                      <a:pt x="77152" y="31916"/>
                    </a:lnTo>
                    <a:lnTo>
                      <a:pt x="77152" y="31916"/>
                    </a:lnTo>
                    <a:cubicBezTo>
                      <a:pt x="77152" y="31916"/>
                      <a:pt x="77152" y="31916"/>
                      <a:pt x="77152" y="31916"/>
                    </a:cubicBezTo>
                    <a:lnTo>
                      <a:pt x="77152" y="31916"/>
                    </a:lnTo>
                    <a:cubicBezTo>
                      <a:pt x="77152" y="30977"/>
                      <a:pt x="77152" y="30038"/>
                      <a:pt x="78105" y="29100"/>
                    </a:cubicBezTo>
                    <a:lnTo>
                      <a:pt x="78105" y="29100"/>
                    </a:lnTo>
                    <a:close/>
                    <a:moveTo>
                      <a:pt x="40005" y="20651"/>
                    </a:moveTo>
                    <a:cubicBezTo>
                      <a:pt x="44768" y="10326"/>
                      <a:pt x="50483" y="3755"/>
                      <a:pt x="57150" y="3755"/>
                    </a:cubicBezTo>
                    <a:cubicBezTo>
                      <a:pt x="63818" y="3755"/>
                      <a:pt x="70485" y="9387"/>
                      <a:pt x="74295" y="20651"/>
                    </a:cubicBezTo>
                    <a:lnTo>
                      <a:pt x="74295" y="20651"/>
                    </a:lnTo>
                    <a:lnTo>
                      <a:pt x="74295" y="20651"/>
                    </a:lnTo>
                    <a:cubicBezTo>
                      <a:pt x="74295" y="20651"/>
                      <a:pt x="73343" y="21590"/>
                      <a:pt x="72390" y="21590"/>
                    </a:cubicBezTo>
                    <a:lnTo>
                      <a:pt x="72390" y="21590"/>
                    </a:lnTo>
                    <a:lnTo>
                      <a:pt x="72390" y="21590"/>
                    </a:lnTo>
                    <a:cubicBezTo>
                      <a:pt x="68580" y="12203"/>
                      <a:pt x="62865" y="6571"/>
                      <a:pt x="57150" y="6571"/>
                    </a:cubicBezTo>
                    <a:cubicBezTo>
                      <a:pt x="51435" y="6571"/>
                      <a:pt x="45720" y="12203"/>
                      <a:pt x="41910" y="21590"/>
                    </a:cubicBezTo>
                    <a:lnTo>
                      <a:pt x="41910" y="21590"/>
                    </a:lnTo>
                    <a:lnTo>
                      <a:pt x="41910" y="21590"/>
                    </a:lnTo>
                    <a:cubicBezTo>
                      <a:pt x="40958" y="21590"/>
                      <a:pt x="40958" y="21590"/>
                      <a:pt x="40005" y="20651"/>
                    </a:cubicBezTo>
                    <a:lnTo>
                      <a:pt x="40005" y="20651"/>
                    </a:lnTo>
                    <a:lnTo>
                      <a:pt x="40005" y="20651"/>
                    </a:lnTo>
                    <a:close/>
                    <a:moveTo>
                      <a:pt x="39052" y="23467"/>
                    </a:moveTo>
                    <a:cubicBezTo>
                      <a:pt x="40958" y="24406"/>
                      <a:pt x="44768" y="26283"/>
                      <a:pt x="49530" y="25345"/>
                    </a:cubicBezTo>
                    <a:cubicBezTo>
                      <a:pt x="53340" y="24406"/>
                      <a:pt x="58102" y="24406"/>
                      <a:pt x="58102" y="24406"/>
                    </a:cubicBezTo>
                    <a:cubicBezTo>
                      <a:pt x="58102" y="24406"/>
                      <a:pt x="62865" y="24406"/>
                      <a:pt x="66675" y="25345"/>
                    </a:cubicBezTo>
                    <a:cubicBezTo>
                      <a:pt x="71438" y="26283"/>
                      <a:pt x="75248" y="24406"/>
                      <a:pt x="77152" y="23467"/>
                    </a:cubicBezTo>
                    <a:cubicBezTo>
                      <a:pt x="77152" y="23467"/>
                      <a:pt x="78105" y="23467"/>
                      <a:pt x="78105" y="23467"/>
                    </a:cubicBezTo>
                    <a:cubicBezTo>
                      <a:pt x="78105" y="25345"/>
                      <a:pt x="76200" y="30038"/>
                      <a:pt x="69533" y="31916"/>
                    </a:cubicBezTo>
                    <a:cubicBezTo>
                      <a:pt x="62865" y="33793"/>
                      <a:pt x="60008" y="40364"/>
                      <a:pt x="59055" y="44119"/>
                    </a:cubicBezTo>
                    <a:cubicBezTo>
                      <a:pt x="59055" y="44119"/>
                      <a:pt x="58102" y="44119"/>
                      <a:pt x="58102" y="44119"/>
                    </a:cubicBezTo>
                    <a:cubicBezTo>
                      <a:pt x="57150" y="41303"/>
                      <a:pt x="54293" y="33793"/>
                      <a:pt x="47625" y="31916"/>
                    </a:cubicBezTo>
                    <a:cubicBezTo>
                      <a:pt x="40005" y="30977"/>
                      <a:pt x="39052" y="26283"/>
                      <a:pt x="39052" y="23467"/>
                    </a:cubicBezTo>
                    <a:cubicBezTo>
                      <a:pt x="38100" y="23467"/>
                      <a:pt x="38100" y="23467"/>
                      <a:pt x="39052" y="23467"/>
                    </a:cubicBezTo>
                    <a:close/>
                    <a:moveTo>
                      <a:pt x="49530" y="42241"/>
                    </a:moveTo>
                    <a:cubicBezTo>
                      <a:pt x="50483" y="42241"/>
                      <a:pt x="51435" y="42241"/>
                      <a:pt x="52388" y="41303"/>
                    </a:cubicBezTo>
                    <a:cubicBezTo>
                      <a:pt x="53340" y="42241"/>
                      <a:pt x="53340" y="43180"/>
                      <a:pt x="53340" y="44119"/>
                    </a:cubicBezTo>
                    <a:cubicBezTo>
                      <a:pt x="52388" y="45057"/>
                      <a:pt x="50483" y="45057"/>
                      <a:pt x="48577" y="45057"/>
                    </a:cubicBezTo>
                    <a:cubicBezTo>
                      <a:pt x="43815" y="45057"/>
                      <a:pt x="40005" y="41303"/>
                      <a:pt x="40005" y="36609"/>
                    </a:cubicBezTo>
                    <a:cubicBezTo>
                      <a:pt x="40005" y="35670"/>
                      <a:pt x="40005" y="34732"/>
                      <a:pt x="40958" y="33793"/>
                    </a:cubicBezTo>
                    <a:cubicBezTo>
                      <a:pt x="41910" y="34732"/>
                      <a:pt x="42863" y="34732"/>
                      <a:pt x="43815" y="34732"/>
                    </a:cubicBezTo>
                    <a:cubicBezTo>
                      <a:pt x="43815" y="35670"/>
                      <a:pt x="43815" y="35670"/>
                      <a:pt x="43815" y="36609"/>
                    </a:cubicBezTo>
                    <a:cubicBezTo>
                      <a:pt x="44768" y="39425"/>
                      <a:pt x="46673" y="42241"/>
                      <a:pt x="49530" y="42241"/>
                    </a:cubicBezTo>
                    <a:close/>
                    <a:moveTo>
                      <a:pt x="47625" y="36609"/>
                    </a:moveTo>
                    <a:cubicBezTo>
                      <a:pt x="47625" y="36609"/>
                      <a:pt x="47625" y="35670"/>
                      <a:pt x="47625" y="35670"/>
                    </a:cubicBezTo>
                    <a:cubicBezTo>
                      <a:pt x="49530" y="36609"/>
                      <a:pt x="50483" y="37548"/>
                      <a:pt x="51435" y="38487"/>
                    </a:cubicBezTo>
                    <a:cubicBezTo>
                      <a:pt x="51435" y="38487"/>
                      <a:pt x="50483" y="39425"/>
                      <a:pt x="49530" y="39425"/>
                    </a:cubicBezTo>
                    <a:cubicBezTo>
                      <a:pt x="48577" y="38487"/>
                      <a:pt x="47625" y="37548"/>
                      <a:pt x="47625" y="36609"/>
                    </a:cubicBezTo>
                    <a:close/>
                    <a:moveTo>
                      <a:pt x="49530" y="47873"/>
                    </a:moveTo>
                    <a:cubicBezTo>
                      <a:pt x="51435" y="47873"/>
                      <a:pt x="53340" y="46935"/>
                      <a:pt x="55245" y="45996"/>
                    </a:cubicBezTo>
                    <a:cubicBezTo>
                      <a:pt x="56198" y="45996"/>
                      <a:pt x="56198" y="47873"/>
                      <a:pt x="57150" y="47873"/>
                    </a:cubicBezTo>
                    <a:cubicBezTo>
                      <a:pt x="58102" y="47873"/>
                      <a:pt x="59055" y="45996"/>
                      <a:pt x="59055" y="45996"/>
                    </a:cubicBezTo>
                    <a:cubicBezTo>
                      <a:pt x="60960" y="46935"/>
                      <a:pt x="62865" y="47873"/>
                      <a:pt x="64770" y="47873"/>
                    </a:cubicBezTo>
                    <a:cubicBezTo>
                      <a:pt x="67627" y="47873"/>
                      <a:pt x="70485" y="46935"/>
                      <a:pt x="73343" y="44119"/>
                    </a:cubicBezTo>
                    <a:cubicBezTo>
                      <a:pt x="73343" y="44119"/>
                      <a:pt x="73343" y="44119"/>
                      <a:pt x="73343" y="44119"/>
                    </a:cubicBezTo>
                    <a:cubicBezTo>
                      <a:pt x="74295" y="47873"/>
                      <a:pt x="74295" y="52567"/>
                      <a:pt x="74295" y="54444"/>
                    </a:cubicBezTo>
                    <a:cubicBezTo>
                      <a:pt x="74295" y="56322"/>
                      <a:pt x="73343" y="58199"/>
                      <a:pt x="73343" y="60077"/>
                    </a:cubicBezTo>
                    <a:cubicBezTo>
                      <a:pt x="72390" y="61954"/>
                      <a:pt x="72390" y="63831"/>
                      <a:pt x="72390" y="63831"/>
                    </a:cubicBezTo>
                    <a:cubicBezTo>
                      <a:pt x="72390" y="63831"/>
                      <a:pt x="72390" y="64770"/>
                      <a:pt x="71438" y="64770"/>
                    </a:cubicBezTo>
                    <a:cubicBezTo>
                      <a:pt x="70485" y="66647"/>
                      <a:pt x="69533" y="69463"/>
                      <a:pt x="67627" y="73218"/>
                    </a:cubicBezTo>
                    <a:cubicBezTo>
                      <a:pt x="63818" y="71341"/>
                      <a:pt x="60008" y="70402"/>
                      <a:pt x="56198" y="70402"/>
                    </a:cubicBezTo>
                    <a:cubicBezTo>
                      <a:pt x="52388" y="70402"/>
                      <a:pt x="48577" y="71341"/>
                      <a:pt x="45720" y="73218"/>
                    </a:cubicBezTo>
                    <a:cubicBezTo>
                      <a:pt x="44768" y="70402"/>
                      <a:pt x="42863" y="67586"/>
                      <a:pt x="42863" y="65709"/>
                    </a:cubicBezTo>
                    <a:cubicBezTo>
                      <a:pt x="42863" y="64770"/>
                      <a:pt x="41910" y="63831"/>
                      <a:pt x="41910" y="63831"/>
                    </a:cubicBezTo>
                    <a:cubicBezTo>
                      <a:pt x="41910" y="63831"/>
                      <a:pt x="40958" y="61954"/>
                      <a:pt x="40005" y="59138"/>
                    </a:cubicBezTo>
                    <a:cubicBezTo>
                      <a:pt x="40005" y="57260"/>
                      <a:pt x="39052" y="56322"/>
                      <a:pt x="39052" y="54444"/>
                    </a:cubicBezTo>
                    <a:cubicBezTo>
                      <a:pt x="39052" y="53506"/>
                      <a:pt x="39052" y="47873"/>
                      <a:pt x="40005" y="45057"/>
                    </a:cubicBezTo>
                    <a:cubicBezTo>
                      <a:pt x="40005" y="44119"/>
                      <a:pt x="40005" y="44119"/>
                      <a:pt x="40958" y="43180"/>
                    </a:cubicBezTo>
                    <a:cubicBezTo>
                      <a:pt x="42863" y="45996"/>
                      <a:pt x="46673" y="47873"/>
                      <a:pt x="49530" y="47873"/>
                    </a:cubicBezTo>
                    <a:close/>
                    <a:moveTo>
                      <a:pt x="65723" y="42241"/>
                    </a:moveTo>
                    <a:cubicBezTo>
                      <a:pt x="68580" y="42241"/>
                      <a:pt x="71438" y="39425"/>
                      <a:pt x="71438" y="36609"/>
                    </a:cubicBezTo>
                    <a:cubicBezTo>
                      <a:pt x="71438" y="35670"/>
                      <a:pt x="71438" y="35670"/>
                      <a:pt x="71438" y="34732"/>
                    </a:cubicBezTo>
                    <a:cubicBezTo>
                      <a:pt x="72390" y="34732"/>
                      <a:pt x="73343" y="33793"/>
                      <a:pt x="74295" y="33793"/>
                    </a:cubicBezTo>
                    <a:cubicBezTo>
                      <a:pt x="74295" y="34732"/>
                      <a:pt x="75248" y="35670"/>
                      <a:pt x="75248" y="36609"/>
                    </a:cubicBezTo>
                    <a:cubicBezTo>
                      <a:pt x="75248" y="41303"/>
                      <a:pt x="71438" y="45057"/>
                      <a:pt x="66675" y="45057"/>
                    </a:cubicBezTo>
                    <a:cubicBezTo>
                      <a:pt x="64770" y="45057"/>
                      <a:pt x="63818" y="44119"/>
                      <a:pt x="61913" y="44119"/>
                    </a:cubicBezTo>
                    <a:cubicBezTo>
                      <a:pt x="61913" y="43180"/>
                      <a:pt x="62865" y="42241"/>
                      <a:pt x="62865" y="41303"/>
                    </a:cubicBezTo>
                    <a:cubicBezTo>
                      <a:pt x="63818" y="41303"/>
                      <a:pt x="64770" y="42241"/>
                      <a:pt x="65723" y="42241"/>
                    </a:cubicBezTo>
                    <a:close/>
                    <a:moveTo>
                      <a:pt x="64770" y="38487"/>
                    </a:moveTo>
                    <a:cubicBezTo>
                      <a:pt x="65723" y="37548"/>
                      <a:pt x="66675" y="36609"/>
                      <a:pt x="68580" y="35670"/>
                    </a:cubicBezTo>
                    <a:cubicBezTo>
                      <a:pt x="68580" y="35670"/>
                      <a:pt x="68580" y="36609"/>
                      <a:pt x="68580" y="36609"/>
                    </a:cubicBezTo>
                    <a:cubicBezTo>
                      <a:pt x="68580" y="37548"/>
                      <a:pt x="67627" y="39425"/>
                      <a:pt x="65723" y="39425"/>
                    </a:cubicBezTo>
                    <a:cubicBezTo>
                      <a:pt x="65723" y="38487"/>
                      <a:pt x="64770" y="38487"/>
                      <a:pt x="64770" y="38487"/>
                    </a:cubicBezTo>
                    <a:close/>
                    <a:moveTo>
                      <a:pt x="11430" y="25345"/>
                    </a:moveTo>
                    <a:cubicBezTo>
                      <a:pt x="12383" y="25345"/>
                      <a:pt x="13335" y="25345"/>
                      <a:pt x="14288" y="26283"/>
                    </a:cubicBezTo>
                    <a:cubicBezTo>
                      <a:pt x="17145" y="24406"/>
                      <a:pt x="20955" y="23467"/>
                      <a:pt x="26670" y="23467"/>
                    </a:cubicBezTo>
                    <a:cubicBezTo>
                      <a:pt x="29527" y="23467"/>
                      <a:pt x="32385" y="23467"/>
                      <a:pt x="35243" y="24406"/>
                    </a:cubicBezTo>
                    <a:lnTo>
                      <a:pt x="35243" y="24406"/>
                    </a:lnTo>
                    <a:lnTo>
                      <a:pt x="35243" y="24406"/>
                    </a:lnTo>
                    <a:cubicBezTo>
                      <a:pt x="35243" y="25345"/>
                      <a:pt x="35243" y="25345"/>
                      <a:pt x="36195" y="26283"/>
                    </a:cubicBezTo>
                    <a:lnTo>
                      <a:pt x="36195" y="27222"/>
                    </a:lnTo>
                    <a:lnTo>
                      <a:pt x="35243" y="27222"/>
                    </a:lnTo>
                    <a:cubicBezTo>
                      <a:pt x="35243" y="27222"/>
                      <a:pt x="34290" y="27222"/>
                      <a:pt x="34290" y="27222"/>
                    </a:cubicBezTo>
                    <a:cubicBezTo>
                      <a:pt x="31433" y="26283"/>
                      <a:pt x="28575" y="26283"/>
                      <a:pt x="25717" y="26283"/>
                    </a:cubicBezTo>
                    <a:cubicBezTo>
                      <a:pt x="22860" y="26283"/>
                      <a:pt x="19050" y="26283"/>
                      <a:pt x="15240" y="28161"/>
                    </a:cubicBezTo>
                    <a:cubicBezTo>
                      <a:pt x="16192" y="29100"/>
                      <a:pt x="16192" y="30038"/>
                      <a:pt x="16192" y="30977"/>
                    </a:cubicBezTo>
                    <a:cubicBezTo>
                      <a:pt x="16192" y="33793"/>
                      <a:pt x="13335" y="36609"/>
                      <a:pt x="10478" y="36609"/>
                    </a:cubicBezTo>
                    <a:cubicBezTo>
                      <a:pt x="10478" y="42241"/>
                      <a:pt x="14288" y="49751"/>
                      <a:pt x="20955" y="57260"/>
                    </a:cubicBezTo>
                    <a:cubicBezTo>
                      <a:pt x="24765" y="53506"/>
                      <a:pt x="28575" y="49751"/>
                      <a:pt x="33338" y="45996"/>
                    </a:cubicBezTo>
                    <a:cubicBezTo>
                      <a:pt x="34290" y="40364"/>
                      <a:pt x="35243" y="34732"/>
                      <a:pt x="36195" y="29100"/>
                    </a:cubicBezTo>
                    <a:lnTo>
                      <a:pt x="36195" y="28161"/>
                    </a:lnTo>
                    <a:lnTo>
                      <a:pt x="36195" y="29100"/>
                    </a:lnTo>
                    <a:cubicBezTo>
                      <a:pt x="36195" y="30038"/>
                      <a:pt x="37148" y="30038"/>
                      <a:pt x="37148" y="30977"/>
                    </a:cubicBezTo>
                    <a:cubicBezTo>
                      <a:pt x="37148" y="30977"/>
                      <a:pt x="37148" y="30977"/>
                      <a:pt x="37148" y="30977"/>
                    </a:cubicBezTo>
                    <a:lnTo>
                      <a:pt x="37148" y="30977"/>
                    </a:lnTo>
                    <a:lnTo>
                      <a:pt x="37148" y="30977"/>
                    </a:lnTo>
                    <a:cubicBezTo>
                      <a:pt x="36195" y="34732"/>
                      <a:pt x="35243" y="37548"/>
                      <a:pt x="35243" y="41303"/>
                    </a:cubicBezTo>
                    <a:lnTo>
                      <a:pt x="35243" y="41303"/>
                    </a:lnTo>
                    <a:lnTo>
                      <a:pt x="35243" y="41303"/>
                    </a:lnTo>
                    <a:cubicBezTo>
                      <a:pt x="35243" y="44119"/>
                      <a:pt x="34290" y="47873"/>
                      <a:pt x="34290" y="51628"/>
                    </a:cubicBezTo>
                    <a:cubicBezTo>
                      <a:pt x="34290" y="54444"/>
                      <a:pt x="34290" y="56322"/>
                      <a:pt x="34290" y="58199"/>
                    </a:cubicBezTo>
                    <a:cubicBezTo>
                      <a:pt x="34290" y="61015"/>
                      <a:pt x="34290" y="63831"/>
                      <a:pt x="34290" y="66647"/>
                    </a:cubicBezTo>
                    <a:lnTo>
                      <a:pt x="34290" y="67586"/>
                    </a:lnTo>
                    <a:lnTo>
                      <a:pt x="33338" y="67586"/>
                    </a:lnTo>
                    <a:cubicBezTo>
                      <a:pt x="32385" y="67586"/>
                      <a:pt x="32385" y="67586"/>
                      <a:pt x="31433" y="66647"/>
                    </a:cubicBezTo>
                    <a:lnTo>
                      <a:pt x="31433" y="66647"/>
                    </a:lnTo>
                    <a:lnTo>
                      <a:pt x="31433" y="66647"/>
                    </a:lnTo>
                    <a:cubicBezTo>
                      <a:pt x="31433" y="63831"/>
                      <a:pt x="31433" y="61015"/>
                      <a:pt x="31433" y="58199"/>
                    </a:cubicBezTo>
                    <a:cubicBezTo>
                      <a:pt x="31433" y="55383"/>
                      <a:pt x="31433" y="51628"/>
                      <a:pt x="31433" y="48812"/>
                    </a:cubicBezTo>
                    <a:cubicBezTo>
                      <a:pt x="27623" y="51628"/>
                      <a:pt x="23813" y="55383"/>
                      <a:pt x="20955" y="58199"/>
                    </a:cubicBezTo>
                    <a:cubicBezTo>
                      <a:pt x="23813" y="61015"/>
                      <a:pt x="26670" y="63831"/>
                      <a:pt x="29527" y="66647"/>
                    </a:cubicBezTo>
                    <a:lnTo>
                      <a:pt x="30480" y="66647"/>
                    </a:lnTo>
                    <a:lnTo>
                      <a:pt x="29527" y="66647"/>
                    </a:lnTo>
                    <a:cubicBezTo>
                      <a:pt x="28575" y="66647"/>
                      <a:pt x="27623" y="66647"/>
                      <a:pt x="25717" y="66647"/>
                    </a:cubicBezTo>
                    <a:lnTo>
                      <a:pt x="25717" y="66647"/>
                    </a:lnTo>
                    <a:cubicBezTo>
                      <a:pt x="22860" y="63831"/>
                      <a:pt x="20955" y="61954"/>
                      <a:pt x="19050" y="60077"/>
                    </a:cubicBezTo>
                    <a:cubicBezTo>
                      <a:pt x="19050" y="60077"/>
                      <a:pt x="18098" y="61015"/>
                      <a:pt x="18098" y="61015"/>
                    </a:cubicBezTo>
                    <a:lnTo>
                      <a:pt x="18098" y="61015"/>
                    </a:lnTo>
                    <a:lnTo>
                      <a:pt x="18098" y="61015"/>
                    </a:lnTo>
                    <a:cubicBezTo>
                      <a:pt x="17145" y="61015"/>
                      <a:pt x="17145" y="61015"/>
                      <a:pt x="16192" y="61954"/>
                    </a:cubicBezTo>
                    <a:lnTo>
                      <a:pt x="16192" y="61954"/>
                    </a:lnTo>
                    <a:lnTo>
                      <a:pt x="16192" y="61954"/>
                    </a:lnTo>
                    <a:cubicBezTo>
                      <a:pt x="16192" y="61954"/>
                      <a:pt x="16192" y="61954"/>
                      <a:pt x="15240" y="61954"/>
                    </a:cubicBezTo>
                    <a:cubicBezTo>
                      <a:pt x="15240" y="61954"/>
                      <a:pt x="15240" y="61954"/>
                      <a:pt x="15240" y="61954"/>
                    </a:cubicBezTo>
                    <a:lnTo>
                      <a:pt x="15240" y="61954"/>
                    </a:lnTo>
                    <a:lnTo>
                      <a:pt x="15240" y="61954"/>
                    </a:lnTo>
                    <a:cubicBezTo>
                      <a:pt x="16192" y="61015"/>
                      <a:pt x="17145" y="60077"/>
                      <a:pt x="18098" y="58199"/>
                    </a:cubicBezTo>
                    <a:cubicBezTo>
                      <a:pt x="10478" y="49751"/>
                      <a:pt x="6667" y="41303"/>
                      <a:pt x="6667" y="34732"/>
                    </a:cubicBezTo>
                    <a:cubicBezTo>
                      <a:pt x="4763" y="33793"/>
                      <a:pt x="3810" y="31916"/>
                      <a:pt x="3810" y="30038"/>
                    </a:cubicBezTo>
                    <a:cubicBezTo>
                      <a:pt x="4763" y="28161"/>
                      <a:pt x="7620" y="25345"/>
                      <a:pt x="11430" y="25345"/>
                    </a:cubicBezTo>
                    <a:close/>
                    <a:moveTo>
                      <a:pt x="76200" y="95747"/>
                    </a:moveTo>
                    <a:cubicBezTo>
                      <a:pt x="72390" y="105134"/>
                      <a:pt x="68580" y="110766"/>
                      <a:pt x="62865" y="113582"/>
                    </a:cubicBezTo>
                    <a:cubicBezTo>
                      <a:pt x="62865" y="116398"/>
                      <a:pt x="60008" y="118276"/>
                      <a:pt x="57150" y="118276"/>
                    </a:cubicBezTo>
                    <a:cubicBezTo>
                      <a:pt x="54293" y="118276"/>
                      <a:pt x="52388" y="116398"/>
                      <a:pt x="51435" y="113582"/>
                    </a:cubicBezTo>
                    <a:cubicBezTo>
                      <a:pt x="46673" y="110766"/>
                      <a:pt x="41910" y="105134"/>
                      <a:pt x="38100" y="95747"/>
                    </a:cubicBezTo>
                    <a:lnTo>
                      <a:pt x="38100" y="95747"/>
                    </a:lnTo>
                    <a:lnTo>
                      <a:pt x="40958" y="94808"/>
                    </a:lnTo>
                    <a:lnTo>
                      <a:pt x="40958" y="94808"/>
                    </a:lnTo>
                    <a:cubicBezTo>
                      <a:pt x="43815" y="102318"/>
                      <a:pt x="47625" y="107950"/>
                      <a:pt x="51435" y="110766"/>
                    </a:cubicBezTo>
                    <a:cubicBezTo>
                      <a:pt x="52388" y="108889"/>
                      <a:pt x="54293" y="107011"/>
                      <a:pt x="57150" y="107011"/>
                    </a:cubicBezTo>
                    <a:cubicBezTo>
                      <a:pt x="60008" y="107011"/>
                      <a:pt x="61913" y="108889"/>
                      <a:pt x="62865" y="110766"/>
                    </a:cubicBezTo>
                    <a:cubicBezTo>
                      <a:pt x="66675" y="107950"/>
                      <a:pt x="70485" y="103257"/>
                      <a:pt x="73343" y="94808"/>
                    </a:cubicBezTo>
                    <a:lnTo>
                      <a:pt x="73343" y="94808"/>
                    </a:lnTo>
                    <a:lnTo>
                      <a:pt x="73343" y="94808"/>
                    </a:lnTo>
                    <a:cubicBezTo>
                      <a:pt x="75248" y="94808"/>
                      <a:pt x="75248" y="95747"/>
                      <a:pt x="76200" y="95747"/>
                    </a:cubicBezTo>
                    <a:lnTo>
                      <a:pt x="76200" y="95747"/>
                    </a:lnTo>
                    <a:lnTo>
                      <a:pt x="76200" y="95747"/>
                    </a:lnTo>
                    <a:close/>
                    <a:moveTo>
                      <a:pt x="52388" y="95747"/>
                    </a:moveTo>
                    <a:cubicBezTo>
                      <a:pt x="52388" y="93870"/>
                      <a:pt x="53340" y="89176"/>
                      <a:pt x="53340" y="87299"/>
                    </a:cubicBezTo>
                    <a:cubicBezTo>
                      <a:pt x="54293" y="86360"/>
                      <a:pt x="55245" y="86360"/>
                      <a:pt x="57150" y="86360"/>
                    </a:cubicBezTo>
                    <a:cubicBezTo>
                      <a:pt x="59055" y="86360"/>
                      <a:pt x="60008" y="87299"/>
                      <a:pt x="60960" y="88237"/>
                    </a:cubicBezTo>
                    <a:cubicBezTo>
                      <a:pt x="61913" y="90115"/>
                      <a:pt x="61913" y="94808"/>
                      <a:pt x="61913" y="96686"/>
                    </a:cubicBezTo>
                    <a:cubicBezTo>
                      <a:pt x="61913" y="98563"/>
                      <a:pt x="57150" y="99502"/>
                      <a:pt x="57150" y="100440"/>
                    </a:cubicBezTo>
                    <a:cubicBezTo>
                      <a:pt x="57150" y="98563"/>
                      <a:pt x="52388" y="97624"/>
                      <a:pt x="52388" y="95747"/>
                    </a:cubicBezTo>
                    <a:close/>
                    <a:moveTo>
                      <a:pt x="111443" y="76973"/>
                    </a:moveTo>
                    <a:cubicBezTo>
                      <a:pt x="111443" y="76973"/>
                      <a:pt x="110490" y="77912"/>
                      <a:pt x="110490" y="77912"/>
                    </a:cubicBezTo>
                    <a:cubicBezTo>
                      <a:pt x="110490" y="77912"/>
                      <a:pt x="110490" y="77912"/>
                      <a:pt x="110490" y="77912"/>
                    </a:cubicBezTo>
                    <a:cubicBezTo>
                      <a:pt x="109538" y="77912"/>
                      <a:pt x="109538" y="77912"/>
                      <a:pt x="108585" y="77912"/>
                    </a:cubicBezTo>
                    <a:lnTo>
                      <a:pt x="108585" y="77912"/>
                    </a:lnTo>
                    <a:cubicBezTo>
                      <a:pt x="107633" y="77912"/>
                      <a:pt x="106680" y="77912"/>
                      <a:pt x="105727" y="76973"/>
                    </a:cubicBezTo>
                    <a:cubicBezTo>
                      <a:pt x="105727" y="76973"/>
                      <a:pt x="104775" y="76973"/>
                      <a:pt x="104775" y="76034"/>
                    </a:cubicBezTo>
                    <a:cubicBezTo>
                      <a:pt x="104775" y="76034"/>
                      <a:pt x="104775" y="76034"/>
                      <a:pt x="104775" y="76034"/>
                    </a:cubicBezTo>
                    <a:cubicBezTo>
                      <a:pt x="104775" y="76034"/>
                      <a:pt x="104775" y="76034"/>
                      <a:pt x="104775" y="76034"/>
                    </a:cubicBezTo>
                    <a:cubicBezTo>
                      <a:pt x="102870" y="76034"/>
                      <a:pt x="100013" y="76973"/>
                      <a:pt x="99060" y="77912"/>
                    </a:cubicBezTo>
                    <a:cubicBezTo>
                      <a:pt x="100013" y="77912"/>
                      <a:pt x="103823" y="77912"/>
                      <a:pt x="106680" y="80728"/>
                    </a:cubicBezTo>
                    <a:cubicBezTo>
                      <a:pt x="107633" y="81667"/>
                      <a:pt x="110490" y="82605"/>
                      <a:pt x="111443" y="82605"/>
                    </a:cubicBezTo>
                    <a:cubicBezTo>
                      <a:pt x="111443" y="82605"/>
                      <a:pt x="106680" y="86360"/>
                      <a:pt x="98108" y="84483"/>
                    </a:cubicBezTo>
                    <a:lnTo>
                      <a:pt x="96202" y="83544"/>
                    </a:lnTo>
                    <a:cubicBezTo>
                      <a:pt x="92393" y="82605"/>
                      <a:pt x="88583" y="81667"/>
                      <a:pt x="84773" y="82605"/>
                    </a:cubicBezTo>
                    <a:cubicBezTo>
                      <a:pt x="85725" y="82605"/>
                      <a:pt x="85725" y="82605"/>
                      <a:pt x="85725" y="82605"/>
                    </a:cubicBezTo>
                    <a:cubicBezTo>
                      <a:pt x="86677" y="82605"/>
                      <a:pt x="87630" y="83544"/>
                      <a:pt x="88583" y="83544"/>
                    </a:cubicBezTo>
                    <a:cubicBezTo>
                      <a:pt x="88583" y="83544"/>
                      <a:pt x="88583" y="83544"/>
                      <a:pt x="88583" y="83544"/>
                    </a:cubicBezTo>
                    <a:cubicBezTo>
                      <a:pt x="88583" y="83544"/>
                      <a:pt x="88583" y="83544"/>
                      <a:pt x="89535" y="83544"/>
                    </a:cubicBezTo>
                    <a:cubicBezTo>
                      <a:pt x="89535" y="83544"/>
                      <a:pt x="90488" y="83544"/>
                      <a:pt x="90488" y="83544"/>
                    </a:cubicBezTo>
                    <a:cubicBezTo>
                      <a:pt x="90488" y="83544"/>
                      <a:pt x="91440" y="83544"/>
                      <a:pt x="92393" y="84483"/>
                    </a:cubicBezTo>
                    <a:cubicBezTo>
                      <a:pt x="93345" y="84483"/>
                      <a:pt x="93345" y="85421"/>
                      <a:pt x="94298" y="85421"/>
                    </a:cubicBezTo>
                    <a:cubicBezTo>
                      <a:pt x="94298" y="85421"/>
                      <a:pt x="94298" y="86360"/>
                      <a:pt x="94298" y="86360"/>
                    </a:cubicBezTo>
                    <a:cubicBezTo>
                      <a:pt x="94298" y="86360"/>
                      <a:pt x="94298" y="86360"/>
                      <a:pt x="94298" y="86360"/>
                    </a:cubicBezTo>
                    <a:cubicBezTo>
                      <a:pt x="94298" y="87299"/>
                      <a:pt x="94298" y="88237"/>
                      <a:pt x="94298" y="88237"/>
                    </a:cubicBezTo>
                    <a:cubicBezTo>
                      <a:pt x="92393" y="90115"/>
                      <a:pt x="91440" y="90115"/>
                      <a:pt x="89535" y="88237"/>
                    </a:cubicBezTo>
                    <a:cubicBezTo>
                      <a:pt x="89535" y="88237"/>
                      <a:pt x="89535" y="88237"/>
                      <a:pt x="89535" y="88237"/>
                    </a:cubicBezTo>
                    <a:cubicBezTo>
                      <a:pt x="89535" y="88237"/>
                      <a:pt x="88583" y="87299"/>
                      <a:pt x="88583" y="86360"/>
                    </a:cubicBezTo>
                    <a:cubicBezTo>
                      <a:pt x="88583" y="86360"/>
                      <a:pt x="88583" y="86360"/>
                      <a:pt x="88583" y="85421"/>
                    </a:cubicBezTo>
                    <a:cubicBezTo>
                      <a:pt x="88583" y="85421"/>
                      <a:pt x="88583" y="85421"/>
                      <a:pt x="88583" y="85421"/>
                    </a:cubicBezTo>
                    <a:cubicBezTo>
                      <a:pt x="87630" y="84483"/>
                      <a:pt x="86677" y="84483"/>
                      <a:pt x="86677" y="83544"/>
                    </a:cubicBezTo>
                    <a:cubicBezTo>
                      <a:pt x="84773" y="82605"/>
                      <a:pt x="83820" y="82605"/>
                      <a:pt x="81915" y="82605"/>
                    </a:cubicBezTo>
                    <a:cubicBezTo>
                      <a:pt x="81915" y="82605"/>
                      <a:pt x="80963" y="82605"/>
                      <a:pt x="80963" y="82605"/>
                    </a:cubicBezTo>
                    <a:cubicBezTo>
                      <a:pt x="82868" y="83544"/>
                      <a:pt x="83820" y="84483"/>
                      <a:pt x="83820" y="85421"/>
                    </a:cubicBezTo>
                    <a:cubicBezTo>
                      <a:pt x="83820" y="85421"/>
                      <a:pt x="83820" y="85421"/>
                      <a:pt x="83820" y="85421"/>
                    </a:cubicBezTo>
                    <a:cubicBezTo>
                      <a:pt x="84773" y="87299"/>
                      <a:pt x="84773" y="88237"/>
                      <a:pt x="84773" y="89176"/>
                    </a:cubicBezTo>
                    <a:cubicBezTo>
                      <a:pt x="85725" y="91992"/>
                      <a:pt x="86677" y="91992"/>
                      <a:pt x="87630" y="92931"/>
                    </a:cubicBezTo>
                    <a:cubicBezTo>
                      <a:pt x="86677" y="92931"/>
                      <a:pt x="80010" y="92931"/>
                      <a:pt x="76200" y="88237"/>
                    </a:cubicBezTo>
                    <a:cubicBezTo>
                      <a:pt x="76200" y="88237"/>
                      <a:pt x="76200" y="87299"/>
                      <a:pt x="76200" y="87299"/>
                    </a:cubicBezTo>
                    <a:cubicBezTo>
                      <a:pt x="75248" y="85421"/>
                      <a:pt x="75248" y="83544"/>
                      <a:pt x="74295" y="82605"/>
                    </a:cubicBezTo>
                    <a:cubicBezTo>
                      <a:pt x="74295" y="80728"/>
                      <a:pt x="74295" y="79789"/>
                      <a:pt x="73343" y="79789"/>
                    </a:cubicBezTo>
                    <a:cubicBezTo>
                      <a:pt x="72390" y="79789"/>
                      <a:pt x="72390" y="79789"/>
                      <a:pt x="72390" y="79789"/>
                    </a:cubicBezTo>
                    <a:cubicBezTo>
                      <a:pt x="72390" y="79789"/>
                      <a:pt x="72390" y="79789"/>
                      <a:pt x="72390" y="79789"/>
                    </a:cubicBezTo>
                    <a:cubicBezTo>
                      <a:pt x="72390" y="79789"/>
                      <a:pt x="72390" y="79789"/>
                      <a:pt x="72390" y="79789"/>
                    </a:cubicBezTo>
                    <a:cubicBezTo>
                      <a:pt x="72390" y="79789"/>
                      <a:pt x="72390" y="79789"/>
                      <a:pt x="72390" y="79789"/>
                    </a:cubicBezTo>
                    <a:cubicBezTo>
                      <a:pt x="72390" y="79789"/>
                      <a:pt x="72390" y="79789"/>
                      <a:pt x="72390" y="79789"/>
                    </a:cubicBezTo>
                    <a:lnTo>
                      <a:pt x="72390" y="79789"/>
                    </a:lnTo>
                    <a:cubicBezTo>
                      <a:pt x="72390" y="79789"/>
                      <a:pt x="72390" y="79789"/>
                      <a:pt x="72390" y="79789"/>
                    </a:cubicBezTo>
                    <a:lnTo>
                      <a:pt x="72390" y="79789"/>
                    </a:lnTo>
                    <a:cubicBezTo>
                      <a:pt x="72390" y="79789"/>
                      <a:pt x="72390" y="79789"/>
                      <a:pt x="71438" y="80728"/>
                    </a:cubicBezTo>
                    <a:lnTo>
                      <a:pt x="71438" y="80728"/>
                    </a:lnTo>
                    <a:cubicBezTo>
                      <a:pt x="71438" y="80728"/>
                      <a:pt x="71438" y="80728"/>
                      <a:pt x="71438" y="81667"/>
                    </a:cubicBezTo>
                    <a:cubicBezTo>
                      <a:pt x="71438" y="81667"/>
                      <a:pt x="71438" y="81667"/>
                      <a:pt x="71438" y="81667"/>
                    </a:cubicBezTo>
                    <a:cubicBezTo>
                      <a:pt x="71438" y="81667"/>
                      <a:pt x="71438" y="81667"/>
                      <a:pt x="71438" y="81667"/>
                    </a:cubicBezTo>
                    <a:cubicBezTo>
                      <a:pt x="71438" y="81667"/>
                      <a:pt x="71438" y="81667"/>
                      <a:pt x="71438" y="81667"/>
                    </a:cubicBezTo>
                    <a:cubicBezTo>
                      <a:pt x="71438" y="81667"/>
                      <a:pt x="70485" y="81667"/>
                      <a:pt x="70485" y="81667"/>
                    </a:cubicBezTo>
                    <a:cubicBezTo>
                      <a:pt x="70485" y="81667"/>
                      <a:pt x="70485" y="81667"/>
                      <a:pt x="70485" y="81667"/>
                    </a:cubicBezTo>
                    <a:cubicBezTo>
                      <a:pt x="70485" y="81667"/>
                      <a:pt x="70485" y="81667"/>
                      <a:pt x="70485" y="81667"/>
                    </a:cubicBezTo>
                    <a:cubicBezTo>
                      <a:pt x="70485" y="81667"/>
                      <a:pt x="69533" y="81667"/>
                      <a:pt x="69533" y="81667"/>
                    </a:cubicBezTo>
                    <a:cubicBezTo>
                      <a:pt x="69533" y="81667"/>
                      <a:pt x="68580" y="81667"/>
                      <a:pt x="68580" y="80728"/>
                    </a:cubicBezTo>
                    <a:cubicBezTo>
                      <a:pt x="68580" y="80728"/>
                      <a:pt x="68580" y="79789"/>
                      <a:pt x="68580" y="79789"/>
                    </a:cubicBezTo>
                    <a:lnTo>
                      <a:pt x="68580" y="79789"/>
                    </a:lnTo>
                    <a:cubicBezTo>
                      <a:pt x="68580" y="79789"/>
                      <a:pt x="67627" y="79789"/>
                      <a:pt x="67627" y="79789"/>
                    </a:cubicBezTo>
                    <a:cubicBezTo>
                      <a:pt x="67627" y="79789"/>
                      <a:pt x="66675" y="79789"/>
                      <a:pt x="66675" y="78850"/>
                    </a:cubicBezTo>
                    <a:cubicBezTo>
                      <a:pt x="66675" y="78850"/>
                      <a:pt x="66675" y="77912"/>
                      <a:pt x="66675" y="77912"/>
                    </a:cubicBezTo>
                    <a:cubicBezTo>
                      <a:pt x="66675" y="77912"/>
                      <a:pt x="66675" y="77912"/>
                      <a:pt x="66675" y="77912"/>
                    </a:cubicBezTo>
                    <a:cubicBezTo>
                      <a:pt x="66675" y="77912"/>
                      <a:pt x="65723" y="77912"/>
                      <a:pt x="65723" y="78850"/>
                    </a:cubicBezTo>
                    <a:cubicBezTo>
                      <a:pt x="65723" y="78850"/>
                      <a:pt x="64770" y="78850"/>
                      <a:pt x="64770" y="78850"/>
                    </a:cubicBezTo>
                    <a:cubicBezTo>
                      <a:pt x="64770" y="78850"/>
                      <a:pt x="64770" y="77912"/>
                      <a:pt x="64770" y="77912"/>
                    </a:cubicBezTo>
                    <a:lnTo>
                      <a:pt x="64770" y="77912"/>
                    </a:lnTo>
                    <a:cubicBezTo>
                      <a:pt x="64770" y="77912"/>
                      <a:pt x="64770" y="77912"/>
                      <a:pt x="64770" y="77912"/>
                    </a:cubicBezTo>
                    <a:cubicBezTo>
                      <a:pt x="64770" y="77912"/>
                      <a:pt x="64770" y="77912"/>
                      <a:pt x="64770" y="77912"/>
                    </a:cubicBezTo>
                    <a:cubicBezTo>
                      <a:pt x="64770" y="77912"/>
                      <a:pt x="64770" y="77912"/>
                      <a:pt x="64770" y="77912"/>
                    </a:cubicBezTo>
                    <a:cubicBezTo>
                      <a:pt x="64770" y="77912"/>
                      <a:pt x="64770" y="77912"/>
                      <a:pt x="64770" y="77912"/>
                    </a:cubicBezTo>
                    <a:lnTo>
                      <a:pt x="64770" y="77912"/>
                    </a:lnTo>
                    <a:cubicBezTo>
                      <a:pt x="64770" y="77912"/>
                      <a:pt x="64770" y="77912"/>
                      <a:pt x="64770" y="77912"/>
                    </a:cubicBezTo>
                    <a:cubicBezTo>
                      <a:pt x="63818" y="77912"/>
                      <a:pt x="63818" y="77912"/>
                      <a:pt x="62865" y="76973"/>
                    </a:cubicBezTo>
                    <a:cubicBezTo>
                      <a:pt x="62865" y="76973"/>
                      <a:pt x="62865" y="76973"/>
                      <a:pt x="62865" y="76973"/>
                    </a:cubicBezTo>
                    <a:cubicBezTo>
                      <a:pt x="62865" y="76973"/>
                      <a:pt x="62865" y="76973"/>
                      <a:pt x="62865" y="76973"/>
                    </a:cubicBezTo>
                    <a:cubicBezTo>
                      <a:pt x="61913" y="76973"/>
                      <a:pt x="61913" y="76973"/>
                      <a:pt x="60960" y="77912"/>
                    </a:cubicBezTo>
                    <a:cubicBezTo>
                      <a:pt x="60960" y="77912"/>
                      <a:pt x="60960" y="77912"/>
                      <a:pt x="60960" y="77912"/>
                    </a:cubicBezTo>
                    <a:lnTo>
                      <a:pt x="60960" y="77912"/>
                    </a:lnTo>
                    <a:cubicBezTo>
                      <a:pt x="60960" y="77912"/>
                      <a:pt x="60960" y="77912"/>
                      <a:pt x="60960" y="77912"/>
                    </a:cubicBezTo>
                    <a:cubicBezTo>
                      <a:pt x="60960" y="77912"/>
                      <a:pt x="60960" y="77912"/>
                      <a:pt x="60960" y="77912"/>
                    </a:cubicBezTo>
                    <a:lnTo>
                      <a:pt x="60960" y="77912"/>
                    </a:lnTo>
                    <a:cubicBezTo>
                      <a:pt x="60960" y="77912"/>
                      <a:pt x="60960" y="77912"/>
                      <a:pt x="60960" y="77912"/>
                    </a:cubicBezTo>
                    <a:cubicBezTo>
                      <a:pt x="60960" y="77912"/>
                      <a:pt x="60960" y="77912"/>
                      <a:pt x="60960" y="77912"/>
                    </a:cubicBezTo>
                    <a:cubicBezTo>
                      <a:pt x="60960" y="77912"/>
                      <a:pt x="60960" y="77912"/>
                      <a:pt x="60960" y="76973"/>
                    </a:cubicBezTo>
                    <a:cubicBezTo>
                      <a:pt x="60960" y="76973"/>
                      <a:pt x="60960" y="76973"/>
                      <a:pt x="60960" y="76973"/>
                    </a:cubicBezTo>
                    <a:cubicBezTo>
                      <a:pt x="60960" y="76973"/>
                      <a:pt x="60960" y="76973"/>
                      <a:pt x="60960" y="76973"/>
                    </a:cubicBezTo>
                    <a:cubicBezTo>
                      <a:pt x="60960" y="76973"/>
                      <a:pt x="60008" y="76973"/>
                      <a:pt x="60008" y="76973"/>
                    </a:cubicBezTo>
                    <a:cubicBezTo>
                      <a:pt x="60008" y="76973"/>
                      <a:pt x="60008" y="76973"/>
                      <a:pt x="60008" y="77912"/>
                    </a:cubicBezTo>
                    <a:cubicBezTo>
                      <a:pt x="60008" y="77912"/>
                      <a:pt x="60008" y="77912"/>
                      <a:pt x="60008" y="77912"/>
                    </a:cubicBezTo>
                    <a:cubicBezTo>
                      <a:pt x="60008" y="77912"/>
                      <a:pt x="60008" y="77912"/>
                      <a:pt x="60008" y="78850"/>
                    </a:cubicBezTo>
                    <a:lnTo>
                      <a:pt x="60008" y="78850"/>
                    </a:lnTo>
                    <a:cubicBezTo>
                      <a:pt x="60008" y="78850"/>
                      <a:pt x="60008" y="78850"/>
                      <a:pt x="60008" y="78850"/>
                    </a:cubicBezTo>
                    <a:lnTo>
                      <a:pt x="60008" y="78850"/>
                    </a:lnTo>
                    <a:cubicBezTo>
                      <a:pt x="60008" y="78850"/>
                      <a:pt x="60008" y="79789"/>
                      <a:pt x="60008" y="79789"/>
                    </a:cubicBezTo>
                    <a:cubicBezTo>
                      <a:pt x="60008" y="79789"/>
                      <a:pt x="59055" y="79789"/>
                      <a:pt x="59055" y="79789"/>
                    </a:cubicBezTo>
                    <a:cubicBezTo>
                      <a:pt x="59055" y="79789"/>
                      <a:pt x="59055" y="79789"/>
                      <a:pt x="59055" y="79789"/>
                    </a:cubicBezTo>
                    <a:cubicBezTo>
                      <a:pt x="59055" y="79789"/>
                      <a:pt x="59055" y="79789"/>
                      <a:pt x="59055" y="79789"/>
                    </a:cubicBezTo>
                    <a:cubicBezTo>
                      <a:pt x="59055" y="79789"/>
                      <a:pt x="59055" y="79789"/>
                      <a:pt x="59055" y="79789"/>
                    </a:cubicBezTo>
                    <a:cubicBezTo>
                      <a:pt x="59055" y="79789"/>
                      <a:pt x="59055" y="79789"/>
                      <a:pt x="59055" y="79789"/>
                    </a:cubicBezTo>
                    <a:cubicBezTo>
                      <a:pt x="59055" y="79789"/>
                      <a:pt x="59055" y="79789"/>
                      <a:pt x="59055" y="79789"/>
                    </a:cubicBezTo>
                    <a:cubicBezTo>
                      <a:pt x="59055" y="79789"/>
                      <a:pt x="59055" y="79789"/>
                      <a:pt x="59055" y="79789"/>
                    </a:cubicBezTo>
                    <a:cubicBezTo>
                      <a:pt x="59055" y="79789"/>
                      <a:pt x="59055" y="79789"/>
                      <a:pt x="59055" y="79789"/>
                    </a:cubicBezTo>
                    <a:cubicBezTo>
                      <a:pt x="59055" y="79789"/>
                      <a:pt x="59055" y="79789"/>
                      <a:pt x="59055" y="79789"/>
                    </a:cubicBezTo>
                    <a:cubicBezTo>
                      <a:pt x="59055" y="79789"/>
                      <a:pt x="59055" y="79789"/>
                      <a:pt x="59055" y="79789"/>
                    </a:cubicBezTo>
                    <a:cubicBezTo>
                      <a:pt x="59055" y="79789"/>
                      <a:pt x="59055" y="79789"/>
                      <a:pt x="59055" y="79789"/>
                    </a:cubicBezTo>
                    <a:lnTo>
                      <a:pt x="59055" y="79789"/>
                    </a:lnTo>
                    <a:cubicBezTo>
                      <a:pt x="59055" y="79789"/>
                      <a:pt x="59055" y="79789"/>
                      <a:pt x="59055" y="79789"/>
                    </a:cubicBezTo>
                    <a:cubicBezTo>
                      <a:pt x="59055" y="79789"/>
                      <a:pt x="59055" y="79789"/>
                      <a:pt x="59055" y="79789"/>
                    </a:cubicBezTo>
                    <a:cubicBezTo>
                      <a:pt x="59055" y="79789"/>
                      <a:pt x="59055" y="80728"/>
                      <a:pt x="59055" y="80728"/>
                    </a:cubicBezTo>
                    <a:cubicBezTo>
                      <a:pt x="59055" y="80728"/>
                      <a:pt x="58102" y="81667"/>
                      <a:pt x="58102" y="80728"/>
                    </a:cubicBezTo>
                    <a:cubicBezTo>
                      <a:pt x="58102" y="80728"/>
                      <a:pt x="58102" y="80728"/>
                      <a:pt x="58102" y="80728"/>
                    </a:cubicBezTo>
                    <a:cubicBezTo>
                      <a:pt x="58102" y="80728"/>
                      <a:pt x="58102" y="80728"/>
                      <a:pt x="58102" y="80728"/>
                    </a:cubicBezTo>
                    <a:cubicBezTo>
                      <a:pt x="58102" y="80728"/>
                      <a:pt x="58102" y="81667"/>
                      <a:pt x="58102" y="81667"/>
                    </a:cubicBezTo>
                    <a:cubicBezTo>
                      <a:pt x="58102" y="81667"/>
                      <a:pt x="58102" y="82605"/>
                      <a:pt x="57150" y="82605"/>
                    </a:cubicBezTo>
                    <a:cubicBezTo>
                      <a:pt x="57150" y="82605"/>
                      <a:pt x="56198" y="82605"/>
                      <a:pt x="56198" y="82605"/>
                    </a:cubicBezTo>
                    <a:cubicBezTo>
                      <a:pt x="56198" y="82605"/>
                      <a:pt x="56198" y="82605"/>
                      <a:pt x="56198" y="82605"/>
                    </a:cubicBezTo>
                    <a:cubicBezTo>
                      <a:pt x="56198" y="82605"/>
                      <a:pt x="56198" y="82605"/>
                      <a:pt x="56198" y="82605"/>
                    </a:cubicBezTo>
                    <a:cubicBezTo>
                      <a:pt x="56198" y="82605"/>
                      <a:pt x="56198" y="82605"/>
                      <a:pt x="56198" y="82605"/>
                    </a:cubicBezTo>
                    <a:cubicBezTo>
                      <a:pt x="56198" y="82605"/>
                      <a:pt x="56198" y="82605"/>
                      <a:pt x="55245" y="82605"/>
                    </a:cubicBezTo>
                    <a:cubicBezTo>
                      <a:pt x="55245" y="82605"/>
                      <a:pt x="55245" y="82605"/>
                      <a:pt x="55245" y="82605"/>
                    </a:cubicBezTo>
                    <a:cubicBezTo>
                      <a:pt x="55245" y="82605"/>
                      <a:pt x="55245" y="82605"/>
                      <a:pt x="54293" y="81667"/>
                    </a:cubicBezTo>
                    <a:lnTo>
                      <a:pt x="54293" y="81667"/>
                    </a:lnTo>
                    <a:cubicBezTo>
                      <a:pt x="54293" y="81667"/>
                      <a:pt x="54293" y="81667"/>
                      <a:pt x="54293" y="81667"/>
                    </a:cubicBezTo>
                    <a:cubicBezTo>
                      <a:pt x="54293" y="81667"/>
                      <a:pt x="54293" y="81667"/>
                      <a:pt x="54293" y="81667"/>
                    </a:cubicBezTo>
                    <a:cubicBezTo>
                      <a:pt x="54293" y="81667"/>
                      <a:pt x="54293" y="81667"/>
                      <a:pt x="54293" y="81667"/>
                    </a:cubicBezTo>
                    <a:lnTo>
                      <a:pt x="54293" y="81667"/>
                    </a:lnTo>
                    <a:cubicBezTo>
                      <a:pt x="53340" y="80728"/>
                      <a:pt x="51435" y="83544"/>
                      <a:pt x="51435" y="83544"/>
                    </a:cubicBezTo>
                    <a:cubicBezTo>
                      <a:pt x="46673" y="91992"/>
                      <a:pt x="37148" y="93870"/>
                      <a:pt x="37148" y="93870"/>
                    </a:cubicBezTo>
                    <a:cubicBezTo>
                      <a:pt x="37148" y="93870"/>
                      <a:pt x="39052" y="92931"/>
                      <a:pt x="40005" y="89176"/>
                    </a:cubicBezTo>
                    <a:cubicBezTo>
                      <a:pt x="40005" y="87299"/>
                      <a:pt x="40005" y="86360"/>
                      <a:pt x="41910" y="85421"/>
                    </a:cubicBezTo>
                    <a:cubicBezTo>
                      <a:pt x="41910" y="85421"/>
                      <a:pt x="41910" y="85421"/>
                      <a:pt x="42863" y="84483"/>
                    </a:cubicBezTo>
                    <a:cubicBezTo>
                      <a:pt x="43815" y="83544"/>
                      <a:pt x="44768" y="82605"/>
                      <a:pt x="45720" y="82605"/>
                    </a:cubicBezTo>
                    <a:cubicBezTo>
                      <a:pt x="45720" y="82605"/>
                      <a:pt x="45720" y="82605"/>
                      <a:pt x="45720" y="82605"/>
                    </a:cubicBezTo>
                    <a:cubicBezTo>
                      <a:pt x="45720" y="82605"/>
                      <a:pt x="44768" y="82605"/>
                      <a:pt x="44768" y="82605"/>
                    </a:cubicBezTo>
                    <a:cubicBezTo>
                      <a:pt x="42863" y="82605"/>
                      <a:pt x="41910" y="83544"/>
                      <a:pt x="40005" y="83544"/>
                    </a:cubicBezTo>
                    <a:cubicBezTo>
                      <a:pt x="39052" y="83544"/>
                      <a:pt x="38100" y="84483"/>
                      <a:pt x="38100" y="85421"/>
                    </a:cubicBezTo>
                    <a:cubicBezTo>
                      <a:pt x="38100" y="85421"/>
                      <a:pt x="38100" y="85421"/>
                      <a:pt x="38100" y="85421"/>
                    </a:cubicBezTo>
                    <a:cubicBezTo>
                      <a:pt x="38100" y="85421"/>
                      <a:pt x="38100" y="85421"/>
                      <a:pt x="38100" y="86360"/>
                    </a:cubicBezTo>
                    <a:cubicBezTo>
                      <a:pt x="38100" y="87299"/>
                      <a:pt x="37148" y="87299"/>
                      <a:pt x="37148" y="88237"/>
                    </a:cubicBezTo>
                    <a:cubicBezTo>
                      <a:pt x="37148" y="88237"/>
                      <a:pt x="37148" y="88237"/>
                      <a:pt x="37148" y="88237"/>
                    </a:cubicBezTo>
                    <a:cubicBezTo>
                      <a:pt x="37148" y="88237"/>
                      <a:pt x="37148" y="88237"/>
                      <a:pt x="37148" y="88237"/>
                    </a:cubicBezTo>
                    <a:cubicBezTo>
                      <a:pt x="35243" y="90115"/>
                      <a:pt x="33338" y="90115"/>
                      <a:pt x="32385" y="88237"/>
                    </a:cubicBezTo>
                    <a:cubicBezTo>
                      <a:pt x="32385" y="88237"/>
                      <a:pt x="32385" y="88237"/>
                      <a:pt x="32385" y="87299"/>
                    </a:cubicBezTo>
                    <a:cubicBezTo>
                      <a:pt x="32385" y="86360"/>
                      <a:pt x="32385" y="86360"/>
                      <a:pt x="32385" y="85421"/>
                    </a:cubicBezTo>
                    <a:cubicBezTo>
                      <a:pt x="32385" y="84483"/>
                      <a:pt x="32385" y="84483"/>
                      <a:pt x="33338" y="84483"/>
                    </a:cubicBezTo>
                    <a:cubicBezTo>
                      <a:pt x="33338" y="84483"/>
                      <a:pt x="34290" y="83544"/>
                      <a:pt x="34290" y="83544"/>
                    </a:cubicBezTo>
                    <a:cubicBezTo>
                      <a:pt x="35243" y="83544"/>
                      <a:pt x="35243" y="82605"/>
                      <a:pt x="36195" y="82605"/>
                    </a:cubicBezTo>
                    <a:cubicBezTo>
                      <a:pt x="36195" y="82605"/>
                      <a:pt x="37148" y="82605"/>
                      <a:pt x="37148" y="82605"/>
                    </a:cubicBezTo>
                    <a:cubicBezTo>
                      <a:pt x="37148" y="82605"/>
                      <a:pt x="37148" y="82605"/>
                      <a:pt x="38100" y="82605"/>
                    </a:cubicBezTo>
                    <a:cubicBezTo>
                      <a:pt x="38100" y="82605"/>
                      <a:pt x="38100" y="82605"/>
                      <a:pt x="38100" y="82605"/>
                    </a:cubicBezTo>
                    <a:cubicBezTo>
                      <a:pt x="38100" y="82605"/>
                      <a:pt x="39052" y="82605"/>
                      <a:pt x="40005" y="81667"/>
                    </a:cubicBezTo>
                    <a:cubicBezTo>
                      <a:pt x="40005" y="81667"/>
                      <a:pt x="40958" y="81667"/>
                      <a:pt x="41910" y="80728"/>
                    </a:cubicBezTo>
                    <a:cubicBezTo>
                      <a:pt x="41910" y="80728"/>
                      <a:pt x="41910" y="80728"/>
                      <a:pt x="42863" y="80728"/>
                    </a:cubicBezTo>
                    <a:cubicBezTo>
                      <a:pt x="39052" y="80728"/>
                      <a:pt x="35243" y="80728"/>
                      <a:pt x="31433" y="81667"/>
                    </a:cubicBezTo>
                    <a:cubicBezTo>
                      <a:pt x="30480" y="81667"/>
                      <a:pt x="30480" y="81667"/>
                      <a:pt x="29527" y="82605"/>
                    </a:cubicBezTo>
                    <a:cubicBezTo>
                      <a:pt x="24765" y="83544"/>
                      <a:pt x="16192" y="81667"/>
                      <a:pt x="16192" y="80728"/>
                    </a:cubicBezTo>
                    <a:cubicBezTo>
                      <a:pt x="16192" y="80728"/>
                      <a:pt x="18098" y="80728"/>
                      <a:pt x="20955" y="78850"/>
                    </a:cubicBezTo>
                    <a:cubicBezTo>
                      <a:pt x="22860" y="77912"/>
                      <a:pt x="23813" y="76973"/>
                      <a:pt x="25717" y="76973"/>
                    </a:cubicBezTo>
                    <a:cubicBezTo>
                      <a:pt x="26670" y="76973"/>
                      <a:pt x="29527" y="76973"/>
                      <a:pt x="29527" y="76973"/>
                    </a:cubicBezTo>
                    <a:cubicBezTo>
                      <a:pt x="28575" y="76973"/>
                      <a:pt x="24765" y="76034"/>
                      <a:pt x="22860" y="76034"/>
                    </a:cubicBezTo>
                    <a:cubicBezTo>
                      <a:pt x="22860" y="76034"/>
                      <a:pt x="22860" y="76034"/>
                      <a:pt x="22860" y="76034"/>
                    </a:cubicBezTo>
                    <a:cubicBezTo>
                      <a:pt x="22860" y="76034"/>
                      <a:pt x="22860" y="76034"/>
                      <a:pt x="22860" y="76034"/>
                    </a:cubicBezTo>
                    <a:cubicBezTo>
                      <a:pt x="22860" y="76034"/>
                      <a:pt x="22860" y="76034"/>
                      <a:pt x="22860" y="76034"/>
                    </a:cubicBezTo>
                    <a:cubicBezTo>
                      <a:pt x="22860" y="76034"/>
                      <a:pt x="22860" y="76034"/>
                      <a:pt x="21908" y="76034"/>
                    </a:cubicBezTo>
                    <a:cubicBezTo>
                      <a:pt x="20955" y="76034"/>
                      <a:pt x="20002" y="76973"/>
                      <a:pt x="19050" y="76034"/>
                    </a:cubicBezTo>
                    <a:cubicBezTo>
                      <a:pt x="18098" y="76034"/>
                      <a:pt x="18098" y="76034"/>
                      <a:pt x="17145" y="76034"/>
                    </a:cubicBezTo>
                    <a:cubicBezTo>
                      <a:pt x="17145" y="76034"/>
                      <a:pt x="17145" y="76034"/>
                      <a:pt x="17145" y="76034"/>
                    </a:cubicBezTo>
                    <a:cubicBezTo>
                      <a:pt x="16192" y="76034"/>
                      <a:pt x="16192" y="75096"/>
                      <a:pt x="16192" y="75096"/>
                    </a:cubicBezTo>
                    <a:cubicBezTo>
                      <a:pt x="16192" y="75096"/>
                      <a:pt x="15240" y="74157"/>
                      <a:pt x="16192" y="73218"/>
                    </a:cubicBezTo>
                    <a:cubicBezTo>
                      <a:pt x="16192" y="71341"/>
                      <a:pt x="18098" y="70402"/>
                      <a:pt x="20955" y="71341"/>
                    </a:cubicBezTo>
                    <a:cubicBezTo>
                      <a:pt x="21908" y="71341"/>
                      <a:pt x="22860" y="72280"/>
                      <a:pt x="23813" y="73218"/>
                    </a:cubicBezTo>
                    <a:cubicBezTo>
                      <a:pt x="23813" y="73218"/>
                      <a:pt x="23813" y="73218"/>
                      <a:pt x="23813" y="74157"/>
                    </a:cubicBezTo>
                    <a:cubicBezTo>
                      <a:pt x="23813" y="74157"/>
                      <a:pt x="23813" y="74157"/>
                      <a:pt x="23813" y="74157"/>
                    </a:cubicBezTo>
                    <a:cubicBezTo>
                      <a:pt x="25717" y="74157"/>
                      <a:pt x="26670" y="75096"/>
                      <a:pt x="28575" y="76034"/>
                    </a:cubicBezTo>
                    <a:cubicBezTo>
                      <a:pt x="30480" y="76973"/>
                      <a:pt x="31433" y="76973"/>
                      <a:pt x="33338" y="77912"/>
                    </a:cubicBezTo>
                    <a:cubicBezTo>
                      <a:pt x="33338" y="77912"/>
                      <a:pt x="32385" y="77912"/>
                      <a:pt x="32385" y="76973"/>
                    </a:cubicBezTo>
                    <a:cubicBezTo>
                      <a:pt x="32385" y="76973"/>
                      <a:pt x="31433" y="76973"/>
                      <a:pt x="31433" y="76034"/>
                    </a:cubicBezTo>
                    <a:cubicBezTo>
                      <a:pt x="30480" y="76034"/>
                      <a:pt x="30480" y="75096"/>
                      <a:pt x="30480" y="75096"/>
                    </a:cubicBezTo>
                    <a:cubicBezTo>
                      <a:pt x="27623" y="74157"/>
                      <a:pt x="24765" y="72280"/>
                      <a:pt x="22860" y="70402"/>
                    </a:cubicBezTo>
                    <a:cubicBezTo>
                      <a:pt x="20955" y="68525"/>
                      <a:pt x="20955" y="67586"/>
                      <a:pt x="20955" y="65709"/>
                    </a:cubicBezTo>
                    <a:cubicBezTo>
                      <a:pt x="20002" y="61954"/>
                      <a:pt x="18098" y="60077"/>
                      <a:pt x="19050" y="59138"/>
                    </a:cubicBezTo>
                    <a:cubicBezTo>
                      <a:pt x="19050" y="59138"/>
                      <a:pt x="25717" y="61954"/>
                      <a:pt x="27623" y="64770"/>
                    </a:cubicBezTo>
                    <a:cubicBezTo>
                      <a:pt x="29527" y="66647"/>
                      <a:pt x="29527" y="67586"/>
                      <a:pt x="29527" y="69463"/>
                    </a:cubicBezTo>
                    <a:lnTo>
                      <a:pt x="29527" y="69463"/>
                    </a:lnTo>
                    <a:cubicBezTo>
                      <a:pt x="29527" y="70402"/>
                      <a:pt x="31433" y="72280"/>
                      <a:pt x="33338" y="73218"/>
                    </a:cubicBezTo>
                    <a:cubicBezTo>
                      <a:pt x="33338" y="73218"/>
                      <a:pt x="34290" y="73218"/>
                      <a:pt x="34290" y="74157"/>
                    </a:cubicBezTo>
                    <a:cubicBezTo>
                      <a:pt x="33338" y="73218"/>
                      <a:pt x="33338" y="73218"/>
                      <a:pt x="33338" y="72280"/>
                    </a:cubicBezTo>
                    <a:cubicBezTo>
                      <a:pt x="33338" y="72280"/>
                      <a:pt x="33338" y="72280"/>
                      <a:pt x="33338" y="71341"/>
                    </a:cubicBezTo>
                    <a:cubicBezTo>
                      <a:pt x="33338" y="71341"/>
                      <a:pt x="33338" y="71341"/>
                      <a:pt x="32385" y="71341"/>
                    </a:cubicBezTo>
                    <a:cubicBezTo>
                      <a:pt x="32385" y="71341"/>
                      <a:pt x="32385" y="71341"/>
                      <a:pt x="31433" y="70402"/>
                    </a:cubicBezTo>
                    <a:cubicBezTo>
                      <a:pt x="31433" y="70402"/>
                      <a:pt x="30480" y="69463"/>
                      <a:pt x="30480" y="69463"/>
                    </a:cubicBezTo>
                    <a:cubicBezTo>
                      <a:pt x="29527" y="68525"/>
                      <a:pt x="29527" y="66647"/>
                      <a:pt x="30480" y="65709"/>
                    </a:cubicBezTo>
                    <a:cubicBezTo>
                      <a:pt x="30480" y="65709"/>
                      <a:pt x="31433" y="64770"/>
                      <a:pt x="32385" y="64770"/>
                    </a:cubicBezTo>
                    <a:cubicBezTo>
                      <a:pt x="34290" y="64770"/>
                      <a:pt x="35243" y="65709"/>
                      <a:pt x="36195" y="67586"/>
                    </a:cubicBezTo>
                    <a:cubicBezTo>
                      <a:pt x="36195" y="68525"/>
                      <a:pt x="36195" y="68525"/>
                      <a:pt x="36195" y="69463"/>
                    </a:cubicBezTo>
                    <a:cubicBezTo>
                      <a:pt x="36195" y="70402"/>
                      <a:pt x="36195" y="70402"/>
                      <a:pt x="36195" y="70402"/>
                    </a:cubicBezTo>
                    <a:cubicBezTo>
                      <a:pt x="36195" y="70402"/>
                      <a:pt x="36195" y="70402"/>
                      <a:pt x="36195" y="70402"/>
                    </a:cubicBezTo>
                    <a:cubicBezTo>
                      <a:pt x="36195" y="70402"/>
                      <a:pt x="36195" y="70402"/>
                      <a:pt x="36195" y="70402"/>
                    </a:cubicBezTo>
                    <a:cubicBezTo>
                      <a:pt x="37148" y="73218"/>
                      <a:pt x="39052" y="75096"/>
                      <a:pt x="41910" y="76973"/>
                    </a:cubicBezTo>
                    <a:cubicBezTo>
                      <a:pt x="39052" y="74157"/>
                      <a:pt x="37148" y="68525"/>
                      <a:pt x="37148" y="67586"/>
                    </a:cubicBezTo>
                    <a:cubicBezTo>
                      <a:pt x="37148" y="67586"/>
                      <a:pt x="40958" y="69463"/>
                      <a:pt x="42863" y="70402"/>
                    </a:cubicBezTo>
                    <a:cubicBezTo>
                      <a:pt x="44768" y="71341"/>
                      <a:pt x="45720" y="71341"/>
                      <a:pt x="46673" y="72280"/>
                    </a:cubicBezTo>
                    <a:cubicBezTo>
                      <a:pt x="47625" y="73218"/>
                      <a:pt x="48577" y="73218"/>
                      <a:pt x="49530" y="74157"/>
                    </a:cubicBezTo>
                    <a:cubicBezTo>
                      <a:pt x="50483" y="75096"/>
                      <a:pt x="50483" y="75096"/>
                      <a:pt x="51435" y="76034"/>
                    </a:cubicBezTo>
                    <a:lnTo>
                      <a:pt x="51435" y="76034"/>
                    </a:lnTo>
                    <a:cubicBezTo>
                      <a:pt x="52388" y="76973"/>
                      <a:pt x="52388" y="76973"/>
                      <a:pt x="52388" y="76973"/>
                    </a:cubicBezTo>
                    <a:cubicBezTo>
                      <a:pt x="52388" y="76973"/>
                      <a:pt x="53340" y="77912"/>
                      <a:pt x="53340" y="77912"/>
                    </a:cubicBezTo>
                    <a:cubicBezTo>
                      <a:pt x="54293" y="78850"/>
                      <a:pt x="55245" y="77912"/>
                      <a:pt x="55245" y="77912"/>
                    </a:cubicBezTo>
                    <a:cubicBezTo>
                      <a:pt x="55245" y="77912"/>
                      <a:pt x="56198" y="77912"/>
                      <a:pt x="56198" y="77912"/>
                    </a:cubicBezTo>
                    <a:cubicBezTo>
                      <a:pt x="56198" y="77912"/>
                      <a:pt x="56198" y="77912"/>
                      <a:pt x="56198" y="77912"/>
                    </a:cubicBezTo>
                    <a:cubicBezTo>
                      <a:pt x="56198" y="77912"/>
                      <a:pt x="56198" y="77912"/>
                      <a:pt x="56198" y="77912"/>
                    </a:cubicBezTo>
                    <a:cubicBezTo>
                      <a:pt x="57150" y="77912"/>
                      <a:pt x="57150" y="76973"/>
                      <a:pt x="58102" y="76973"/>
                    </a:cubicBezTo>
                    <a:cubicBezTo>
                      <a:pt x="58102" y="76973"/>
                      <a:pt x="58102" y="76973"/>
                      <a:pt x="58102" y="76973"/>
                    </a:cubicBezTo>
                    <a:cubicBezTo>
                      <a:pt x="58102" y="76034"/>
                      <a:pt x="59055" y="76034"/>
                      <a:pt x="59055" y="75096"/>
                    </a:cubicBezTo>
                    <a:cubicBezTo>
                      <a:pt x="59055" y="75096"/>
                      <a:pt x="59055" y="75096"/>
                      <a:pt x="60008" y="75096"/>
                    </a:cubicBezTo>
                    <a:cubicBezTo>
                      <a:pt x="60008" y="75096"/>
                      <a:pt x="60008" y="75096"/>
                      <a:pt x="60008" y="75096"/>
                    </a:cubicBezTo>
                    <a:cubicBezTo>
                      <a:pt x="60008" y="75096"/>
                      <a:pt x="60008" y="75096"/>
                      <a:pt x="60008" y="75096"/>
                    </a:cubicBezTo>
                    <a:cubicBezTo>
                      <a:pt x="60008" y="75096"/>
                      <a:pt x="60008" y="75096"/>
                      <a:pt x="60008" y="75096"/>
                    </a:cubicBezTo>
                    <a:cubicBezTo>
                      <a:pt x="60008" y="75096"/>
                      <a:pt x="60008" y="74157"/>
                      <a:pt x="60960" y="74157"/>
                    </a:cubicBezTo>
                    <a:cubicBezTo>
                      <a:pt x="60960" y="74157"/>
                      <a:pt x="60960" y="74157"/>
                      <a:pt x="60960" y="74157"/>
                    </a:cubicBezTo>
                    <a:cubicBezTo>
                      <a:pt x="61913" y="73218"/>
                      <a:pt x="62865" y="74157"/>
                      <a:pt x="63818" y="75096"/>
                    </a:cubicBezTo>
                    <a:cubicBezTo>
                      <a:pt x="63818" y="75096"/>
                      <a:pt x="64770" y="76034"/>
                      <a:pt x="64770" y="76973"/>
                    </a:cubicBezTo>
                    <a:cubicBezTo>
                      <a:pt x="64770" y="76973"/>
                      <a:pt x="64770" y="76973"/>
                      <a:pt x="64770" y="76973"/>
                    </a:cubicBezTo>
                    <a:cubicBezTo>
                      <a:pt x="64770" y="76973"/>
                      <a:pt x="64770" y="77912"/>
                      <a:pt x="64770" y="77912"/>
                    </a:cubicBezTo>
                    <a:cubicBezTo>
                      <a:pt x="64770" y="77912"/>
                      <a:pt x="64770" y="78850"/>
                      <a:pt x="64770" y="78850"/>
                    </a:cubicBezTo>
                    <a:cubicBezTo>
                      <a:pt x="64770" y="78850"/>
                      <a:pt x="64770" y="78850"/>
                      <a:pt x="64770" y="78850"/>
                    </a:cubicBezTo>
                    <a:cubicBezTo>
                      <a:pt x="65723" y="78850"/>
                      <a:pt x="65723" y="78850"/>
                      <a:pt x="66675" y="78850"/>
                    </a:cubicBezTo>
                    <a:cubicBezTo>
                      <a:pt x="66675" y="78850"/>
                      <a:pt x="66675" y="78850"/>
                      <a:pt x="66675" y="78850"/>
                    </a:cubicBezTo>
                    <a:cubicBezTo>
                      <a:pt x="66675" y="78850"/>
                      <a:pt x="66675" y="78850"/>
                      <a:pt x="66675" y="78850"/>
                    </a:cubicBezTo>
                    <a:cubicBezTo>
                      <a:pt x="66675" y="78850"/>
                      <a:pt x="66675" y="78850"/>
                      <a:pt x="66675" y="78850"/>
                    </a:cubicBezTo>
                    <a:cubicBezTo>
                      <a:pt x="66675" y="78850"/>
                      <a:pt x="67627" y="78850"/>
                      <a:pt x="67627" y="78850"/>
                    </a:cubicBezTo>
                    <a:cubicBezTo>
                      <a:pt x="67627" y="78850"/>
                      <a:pt x="68580" y="78850"/>
                      <a:pt x="68580" y="78850"/>
                    </a:cubicBezTo>
                    <a:cubicBezTo>
                      <a:pt x="68580" y="78850"/>
                      <a:pt x="68580" y="78850"/>
                      <a:pt x="68580" y="78850"/>
                    </a:cubicBezTo>
                    <a:cubicBezTo>
                      <a:pt x="68580" y="78850"/>
                      <a:pt x="69533" y="78850"/>
                      <a:pt x="69533" y="78850"/>
                    </a:cubicBezTo>
                    <a:cubicBezTo>
                      <a:pt x="69533" y="78850"/>
                      <a:pt x="70485" y="78850"/>
                      <a:pt x="70485" y="78850"/>
                    </a:cubicBezTo>
                    <a:cubicBezTo>
                      <a:pt x="70485" y="78850"/>
                      <a:pt x="70485" y="78850"/>
                      <a:pt x="70485" y="78850"/>
                    </a:cubicBezTo>
                    <a:cubicBezTo>
                      <a:pt x="70485" y="78850"/>
                      <a:pt x="70485" y="78850"/>
                      <a:pt x="70485" y="78850"/>
                    </a:cubicBezTo>
                    <a:cubicBezTo>
                      <a:pt x="70485" y="78850"/>
                      <a:pt x="70485" y="78850"/>
                      <a:pt x="70485" y="78850"/>
                    </a:cubicBezTo>
                    <a:cubicBezTo>
                      <a:pt x="70485" y="78850"/>
                      <a:pt x="70485" y="78850"/>
                      <a:pt x="71438" y="78850"/>
                    </a:cubicBezTo>
                    <a:cubicBezTo>
                      <a:pt x="71438" y="78850"/>
                      <a:pt x="71438" y="77912"/>
                      <a:pt x="71438" y="76973"/>
                    </a:cubicBezTo>
                    <a:cubicBezTo>
                      <a:pt x="71438" y="76034"/>
                      <a:pt x="71438" y="76034"/>
                      <a:pt x="71438" y="76034"/>
                    </a:cubicBezTo>
                    <a:cubicBezTo>
                      <a:pt x="71438" y="76034"/>
                      <a:pt x="71438" y="76034"/>
                      <a:pt x="71438" y="75096"/>
                    </a:cubicBezTo>
                    <a:cubicBezTo>
                      <a:pt x="71438" y="75096"/>
                      <a:pt x="71438" y="75096"/>
                      <a:pt x="71438" y="75096"/>
                    </a:cubicBezTo>
                    <a:cubicBezTo>
                      <a:pt x="71438" y="75096"/>
                      <a:pt x="71438" y="75096"/>
                      <a:pt x="71438" y="75096"/>
                    </a:cubicBezTo>
                    <a:cubicBezTo>
                      <a:pt x="72390" y="74157"/>
                      <a:pt x="73343" y="74157"/>
                      <a:pt x="74295" y="75096"/>
                    </a:cubicBezTo>
                    <a:cubicBezTo>
                      <a:pt x="74295" y="75096"/>
                      <a:pt x="74295" y="75096"/>
                      <a:pt x="74295" y="75096"/>
                    </a:cubicBezTo>
                    <a:cubicBezTo>
                      <a:pt x="74295" y="75096"/>
                      <a:pt x="75248" y="76034"/>
                      <a:pt x="75248" y="76034"/>
                    </a:cubicBezTo>
                    <a:cubicBezTo>
                      <a:pt x="75248" y="76034"/>
                      <a:pt x="76200" y="76034"/>
                      <a:pt x="76200" y="76034"/>
                    </a:cubicBezTo>
                    <a:cubicBezTo>
                      <a:pt x="76200" y="76034"/>
                      <a:pt x="76200" y="76034"/>
                      <a:pt x="77152" y="76034"/>
                    </a:cubicBezTo>
                    <a:cubicBezTo>
                      <a:pt x="77152" y="76034"/>
                      <a:pt x="77152" y="76034"/>
                      <a:pt x="77152" y="76034"/>
                    </a:cubicBezTo>
                    <a:cubicBezTo>
                      <a:pt x="77152" y="76034"/>
                      <a:pt x="77152" y="76034"/>
                      <a:pt x="77152" y="76034"/>
                    </a:cubicBezTo>
                    <a:cubicBezTo>
                      <a:pt x="78105" y="76034"/>
                      <a:pt x="78105" y="76973"/>
                      <a:pt x="78105" y="77912"/>
                    </a:cubicBezTo>
                    <a:cubicBezTo>
                      <a:pt x="78105" y="77912"/>
                      <a:pt x="78105" y="77912"/>
                      <a:pt x="78105" y="77912"/>
                    </a:cubicBezTo>
                    <a:cubicBezTo>
                      <a:pt x="78105" y="77912"/>
                      <a:pt x="78105" y="77912"/>
                      <a:pt x="78105" y="77912"/>
                    </a:cubicBezTo>
                    <a:cubicBezTo>
                      <a:pt x="78105" y="77912"/>
                      <a:pt x="78105" y="77912"/>
                      <a:pt x="78105" y="77912"/>
                    </a:cubicBezTo>
                    <a:cubicBezTo>
                      <a:pt x="78105" y="77912"/>
                      <a:pt x="78105" y="77912"/>
                      <a:pt x="79058" y="77912"/>
                    </a:cubicBezTo>
                    <a:cubicBezTo>
                      <a:pt x="79058" y="77912"/>
                      <a:pt x="79058" y="77912"/>
                      <a:pt x="79058" y="77912"/>
                    </a:cubicBezTo>
                    <a:cubicBezTo>
                      <a:pt x="79058" y="77912"/>
                      <a:pt x="79058" y="77912"/>
                      <a:pt x="79058" y="77912"/>
                    </a:cubicBezTo>
                    <a:cubicBezTo>
                      <a:pt x="79058" y="77912"/>
                      <a:pt x="80963" y="77912"/>
                      <a:pt x="81915" y="77912"/>
                    </a:cubicBezTo>
                    <a:lnTo>
                      <a:pt x="83820" y="77912"/>
                    </a:lnTo>
                    <a:cubicBezTo>
                      <a:pt x="83820" y="77912"/>
                      <a:pt x="84773" y="76973"/>
                      <a:pt x="84773" y="76973"/>
                    </a:cubicBezTo>
                    <a:cubicBezTo>
                      <a:pt x="85725" y="76034"/>
                      <a:pt x="85725" y="76034"/>
                      <a:pt x="86677" y="75096"/>
                    </a:cubicBezTo>
                    <a:cubicBezTo>
                      <a:pt x="87630" y="74157"/>
                      <a:pt x="88583" y="74157"/>
                      <a:pt x="89535" y="73218"/>
                    </a:cubicBezTo>
                    <a:cubicBezTo>
                      <a:pt x="90488" y="72280"/>
                      <a:pt x="92393" y="72280"/>
                      <a:pt x="94298" y="71341"/>
                    </a:cubicBezTo>
                    <a:cubicBezTo>
                      <a:pt x="99060" y="69463"/>
                      <a:pt x="99060" y="66647"/>
                      <a:pt x="100013" y="66647"/>
                    </a:cubicBezTo>
                    <a:cubicBezTo>
                      <a:pt x="100013" y="66647"/>
                      <a:pt x="99060" y="74157"/>
                      <a:pt x="96202" y="76973"/>
                    </a:cubicBezTo>
                    <a:cubicBezTo>
                      <a:pt x="99060" y="75096"/>
                      <a:pt x="100965" y="73218"/>
                      <a:pt x="101918" y="70402"/>
                    </a:cubicBezTo>
                    <a:cubicBezTo>
                      <a:pt x="101918" y="70402"/>
                      <a:pt x="101918" y="70402"/>
                      <a:pt x="101918" y="70402"/>
                    </a:cubicBezTo>
                    <a:cubicBezTo>
                      <a:pt x="101918" y="70402"/>
                      <a:pt x="101918" y="70402"/>
                      <a:pt x="101918" y="70402"/>
                    </a:cubicBezTo>
                    <a:cubicBezTo>
                      <a:pt x="101918" y="70402"/>
                      <a:pt x="101918" y="69463"/>
                      <a:pt x="101918" y="69463"/>
                    </a:cubicBezTo>
                    <a:cubicBezTo>
                      <a:pt x="101918" y="69463"/>
                      <a:pt x="101918" y="68525"/>
                      <a:pt x="101918" y="67586"/>
                    </a:cubicBezTo>
                    <a:cubicBezTo>
                      <a:pt x="102870" y="64770"/>
                      <a:pt x="103823" y="63831"/>
                      <a:pt x="105727" y="64770"/>
                    </a:cubicBezTo>
                    <a:cubicBezTo>
                      <a:pt x="106680" y="64770"/>
                      <a:pt x="107633" y="65709"/>
                      <a:pt x="107633" y="65709"/>
                    </a:cubicBezTo>
                    <a:cubicBezTo>
                      <a:pt x="107633" y="66647"/>
                      <a:pt x="107633" y="67586"/>
                      <a:pt x="107633" y="69463"/>
                    </a:cubicBezTo>
                    <a:cubicBezTo>
                      <a:pt x="107633" y="70402"/>
                      <a:pt x="106680" y="70402"/>
                      <a:pt x="106680" y="70402"/>
                    </a:cubicBezTo>
                    <a:cubicBezTo>
                      <a:pt x="106680" y="70402"/>
                      <a:pt x="105727" y="71341"/>
                      <a:pt x="105727" y="71341"/>
                    </a:cubicBezTo>
                    <a:cubicBezTo>
                      <a:pt x="105727" y="71341"/>
                      <a:pt x="105727" y="71341"/>
                      <a:pt x="104775" y="71341"/>
                    </a:cubicBezTo>
                    <a:cubicBezTo>
                      <a:pt x="104775" y="71341"/>
                      <a:pt x="104775" y="71341"/>
                      <a:pt x="104775" y="71341"/>
                    </a:cubicBezTo>
                    <a:cubicBezTo>
                      <a:pt x="104775" y="72280"/>
                      <a:pt x="103823" y="73218"/>
                      <a:pt x="102870" y="74157"/>
                    </a:cubicBezTo>
                    <a:cubicBezTo>
                      <a:pt x="102870" y="74157"/>
                      <a:pt x="103823" y="73218"/>
                      <a:pt x="103823" y="73218"/>
                    </a:cubicBezTo>
                    <a:cubicBezTo>
                      <a:pt x="105727" y="71341"/>
                      <a:pt x="107633" y="70402"/>
                      <a:pt x="107633" y="68525"/>
                    </a:cubicBezTo>
                    <a:cubicBezTo>
                      <a:pt x="107633" y="67586"/>
                      <a:pt x="108585" y="65709"/>
                      <a:pt x="109538" y="63831"/>
                    </a:cubicBezTo>
                    <a:cubicBezTo>
                      <a:pt x="111443" y="61015"/>
                      <a:pt x="112395" y="61015"/>
                      <a:pt x="115252" y="59138"/>
                    </a:cubicBezTo>
                    <a:cubicBezTo>
                      <a:pt x="116205" y="59138"/>
                      <a:pt x="119063" y="58199"/>
                      <a:pt x="119063" y="58199"/>
                    </a:cubicBezTo>
                    <a:cubicBezTo>
                      <a:pt x="119063" y="58199"/>
                      <a:pt x="117158" y="60077"/>
                      <a:pt x="116205" y="63831"/>
                    </a:cubicBezTo>
                    <a:cubicBezTo>
                      <a:pt x="116205" y="64770"/>
                      <a:pt x="115252" y="67586"/>
                      <a:pt x="114300" y="69463"/>
                    </a:cubicBezTo>
                    <a:cubicBezTo>
                      <a:pt x="112395" y="71341"/>
                      <a:pt x="110490" y="72280"/>
                      <a:pt x="108585" y="73218"/>
                    </a:cubicBezTo>
                    <a:lnTo>
                      <a:pt x="107633" y="73218"/>
                    </a:lnTo>
                    <a:cubicBezTo>
                      <a:pt x="106680" y="73218"/>
                      <a:pt x="106680" y="74157"/>
                      <a:pt x="105727" y="74157"/>
                    </a:cubicBezTo>
                    <a:cubicBezTo>
                      <a:pt x="104775" y="74157"/>
                      <a:pt x="104775" y="75096"/>
                      <a:pt x="103823" y="75096"/>
                    </a:cubicBezTo>
                    <a:cubicBezTo>
                      <a:pt x="104775" y="75096"/>
                      <a:pt x="106680" y="74157"/>
                      <a:pt x="108585" y="73218"/>
                    </a:cubicBezTo>
                    <a:cubicBezTo>
                      <a:pt x="110490" y="72280"/>
                      <a:pt x="111443" y="72280"/>
                      <a:pt x="113348" y="71341"/>
                    </a:cubicBezTo>
                    <a:cubicBezTo>
                      <a:pt x="113348" y="71341"/>
                      <a:pt x="113348" y="71341"/>
                      <a:pt x="113348" y="71341"/>
                    </a:cubicBezTo>
                    <a:cubicBezTo>
                      <a:pt x="113348" y="71341"/>
                      <a:pt x="113348" y="71341"/>
                      <a:pt x="113348" y="70402"/>
                    </a:cubicBezTo>
                    <a:cubicBezTo>
                      <a:pt x="114300" y="69463"/>
                      <a:pt x="115252" y="69463"/>
                      <a:pt x="116205" y="68525"/>
                    </a:cubicBezTo>
                    <a:cubicBezTo>
                      <a:pt x="119063" y="67586"/>
                      <a:pt x="120015" y="68525"/>
                      <a:pt x="120968" y="70402"/>
                    </a:cubicBezTo>
                    <a:cubicBezTo>
                      <a:pt x="112395" y="76034"/>
                      <a:pt x="112395" y="76973"/>
                      <a:pt x="111443" y="76973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1" name="Полилиния 80">
                <a:extLst>
                  <a:ext uri="{FF2B5EF4-FFF2-40B4-BE49-F238E27FC236}">
                    <a16:creationId xmlns="" xmlns:a16="http://schemas.microsoft.com/office/drawing/2014/main" id="{1890E171-3CDA-B76C-9553-722D70FF7538}"/>
                  </a:ext>
                </a:extLst>
              </p:cNvPr>
              <p:cNvSpPr/>
              <p:nvPr/>
            </p:nvSpPr>
            <p:spPr>
              <a:xfrm>
                <a:off x="5727382" y="3490953"/>
                <a:ext cx="9525" cy="9386"/>
              </a:xfrm>
              <a:custGeom>
                <a:avLst/>
                <a:gdLst>
                  <a:gd name="connsiteX0" fmla="*/ 0 w 9525"/>
                  <a:gd name="connsiteY0" fmla="*/ 0 h 9386"/>
                  <a:gd name="connsiteX1" fmla="*/ 0 w 9525"/>
                  <a:gd name="connsiteY1" fmla="*/ 0 h 9386"/>
                  <a:gd name="connsiteX2" fmla="*/ 0 w 9525"/>
                  <a:gd name="connsiteY2" fmla="*/ 0 h 9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38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2" name="Полилиния 81">
                <a:extLst>
                  <a:ext uri="{FF2B5EF4-FFF2-40B4-BE49-F238E27FC236}">
                    <a16:creationId xmlns="" xmlns:a16="http://schemas.microsoft.com/office/drawing/2014/main" id="{89A12170-287C-101B-EB8B-446F922BCC05}"/>
                  </a:ext>
                </a:extLst>
              </p:cNvPr>
              <p:cNvSpPr/>
              <p:nvPr/>
            </p:nvSpPr>
            <p:spPr>
              <a:xfrm>
                <a:off x="5565457" y="3333253"/>
                <a:ext cx="314324" cy="247815"/>
              </a:xfrm>
              <a:custGeom>
                <a:avLst/>
                <a:gdLst>
                  <a:gd name="connsiteX0" fmla="*/ 291465 w 314324"/>
                  <a:gd name="connsiteY0" fmla="*/ 67586 h 247815"/>
                  <a:gd name="connsiteX1" fmla="*/ 314325 w 314324"/>
                  <a:gd name="connsiteY1" fmla="*/ 51628 h 247815"/>
                  <a:gd name="connsiteX2" fmla="*/ 287655 w 314324"/>
                  <a:gd name="connsiteY2" fmla="*/ 47873 h 247815"/>
                  <a:gd name="connsiteX3" fmla="*/ 299085 w 314324"/>
                  <a:gd name="connsiteY3" fmla="*/ 0 h 247815"/>
                  <a:gd name="connsiteX4" fmla="*/ 280035 w 314324"/>
                  <a:gd name="connsiteY4" fmla="*/ 29100 h 247815"/>
                  <a:gd name="connsiteX5" fmla="*/ 275273 w 314324"/>
                  <a:gd name="connsiteY5" fmla="*/ 52567 h 247815"/>
                  <a:gd name="connsiteX6" fmla="*/ 290513 w 314324"/>
                  <a:gd name="connsiteY6" fmla="*/ 60077 h 247815"/>
                  <a:gd name="connsiteX7" fmla="*/ 278130 w 314324"/>
                  <a:gd name="connsiteY7" fmla="*/ 71341 h 247815"/>
                  <a:gd name="connsiteX8" fmla="*/ 288607 w 314324"/>
                  <a:gd name="connsiteY8" fmla="*/ 84483 h 247815"/>
                  <a:gd name="connsiteX9" fmla="*/ 273368 w 314324"/>
                  <a:gd name="connsiteY9" fmla="*/ 91053 h 247815"/>
                  <a:gd name="connsiteX10" fmla="*/ 279082 w 314324"/>
                  <a:gd name="connsiteY10" fmla="*/ 107011 h 247815"/>
                  <a:gd name="connsiteX11" fmla="*/ 261937 w 314324"/>
                  <a:gd name="connsiteY11" fmla="*/ 107950 h 247815"/>
                  <a:gd name="connsiteX12" fmla="*/ 260985 w 314324"/>
                  <a:gd name="connsiteY12" fmla="*/ 123908 h 247815"/>
                  <a:gd name="connsiteX13" fmla="*/ 244793 w 314324"/>
                  <a:gd name="connsiteY13" fmla="*/ 119214 h 247815"/>
                  <a:gd name="connsiteX14" fmla="*/ 239078 w 314324"/>
                  <a:gd name="connsiteY14" fmla="*/ 132356 h 247815"/>
                  <a:gd name="connsiteX15" fmla="*/ 222885 w 314324"/>
                  <a:gd name="connsiteY15" fmla="*/ 123908 h 247815"/>
                  <a:gd name="connsiteX16" fmla="*/ 222885 w 314324"/>
                  <a:gd name="connsiteY16" fmla="*/ 120153 h 247815"/>
                  <a:gd name="connsiteX17" fmla="*/ 237173 w 314324"/>
                  <a:gd name="connsiteY17" fmla="*/ 125785 h 247815"/>
                  <a:gd name="connsiteX18" fmla="*/ 241935 w 314324"/>
                  <a:gd name="connsiteY18" fmla="*/ 113582 h 247815"/>
                  <a:gd name="connsiteX19" fmla="*/ 257175 w 314324"/>
                  <a:gd name="connsiteY19" fmla="*/ 118276 h 247815"/>
                  <a:gd name="connsiteX20" fmla="*/ 257175 w 314324"/>
                  <a:gd name="connsiteY20" fmla="*/ 103257 h 247815"/>
                  <a:gd name="connsiteX21" fmla="*/ 273368 w 314324"/>
                  <a:gd name="connsiteY21" fmla="*/ 102318 h 247815"/>
                  <a:gd name="connsiteX22" fmla="*/ 266700 w 314324"/>
                  <a:gd name="connsiteY22" fmla="*/ 87299 h 247815"/>
                  <a:gd name="connsiteX23" fmla="*/ 281940 w 314324"/>
                  <a:gd name="connsiteY23" fmla="*/ 81667 h 247815"/>
                  <a:gd name="connsiteX24" fmla="*/ 271463 w 314324"/>
                  <a:gd name="connsiteY24" fmla="*/ 70402 h 247815"/>
                  <a:gd name="connsiteX25" fmla="*/ 283845 w 314324"/>
                  <a:gd name="connsiteY25" fmla="*/ 60077 h 247815"/>
                  <a:gd name="connsiteX26" fmla="*/ 269557 w 314324"/>
                  <a:gd name="connsiteY26" fmla="*/ 52567 h 247815"/>
                  <a:gd name="connsiteX27" fmla="*/ 276225 w 314324"/>
                  <a:gd name="connsiteY27" fmla="*/ 17835 h 247815"/>
                  <a:gd name="connsiteX28" fmla="*/ 276225 w 314324"/>
                  <a:gd name="connsiteY28" fmla="*/ 17835 h 247815"/>
                  <a:gd name="connsiteX29" fmla="*/ 243840 w 314324"/>
                  <a:gd name="connsiteY29" fmla="*/ 56322 h 247815"/>
                  <a:gd name="connsiteX30" fmla="*/ 242887 w 314324"/>
                  <a:gd name="connsiteY30" fmla="*/ 57260 h 247815"/>
                  <a:gd name="connsiteX31" fmla="*/ 242887 w 314324"/>
                  <a:gd name="connsiteY31" fmla="*/ 57260 h 247815"/>
                  <a:gd name="connsiteX32" fmla="*/ 242887 w 314324"/>
                  <a:gd name="connsiteY32" fmla="*/ 57260 h 247815"/>
                  <a:gd name="connsiteX33" fmla="*/ 242887 w 314324"/>
                  <a:gd name="connsiteY33" fmla="*/ 57260 h 247815"/>
                  <a:gd name="connsiteX34" fmla="*/ 241935 w 314324"/>
                  <a:gd name="connsiteY34" fmla="*/ 62893 h 247815"/>
                  <a:gd name="connsiteX35" fmla="*/ 242887 w 314324"/>
                  <a:gd name="connsiteY35" fmla="*/ 64770 h 247815"/>
                  <a:gd name="connsiteX36" fmla="*/ 238125 w 314324"/>
                  <a:gd name="connsiteY36" fmla="*/ 78850 h 247815"/>
                  <a:gd name="connsiteX37" fmla="*/ 221933 w 314324"/>
                  <a:gd name="connsiteY37" fmla="*/ 86360 h 247815"/>
                  <a:gd name="connsiteX38" fmla="*/ 221933 w 314324"/>
                  <a:gd name="connsiteY38" fmla="*/ 76973 h 247815"/>
                  <a:gd name="connsiteX39" fmla="*/ 219075 w 314324"/>
                  <a:gd name="connsiteY39" fmla="*/ 74157 h 247815"/>
                  <a:gd name="connsiteX40" fmla="*/ 212408 w 314324"/>
                  <a:gd name="connsiteY40" fmla="*/ 74157 h 247815"/>
                  <a:gd name="connsiteX41" fmla="*/ 209550 w 314324"/>
                  <a:gd name="connsiteY41" fmla="*/ 70402 h 247815"/>
                  <a:gd name="connsiteX42" fmla="*/ 216218 w 314324"/>
                  <a:gd name="connsiteY42" fmla="*/ 70402 h 247815"/>
                  <a:gd name="connsiteX43" fmla="*/ 223837 w 314324"/>
                  <a:gd name="connsiteY43" fmla="*/ 68525 h 247815"/>
                  <a:gd name="connsiteX44" fmla="*/ 218123 w 314324"/>
                  <a:gd name="connsiteY44" fmla="*/ 68525 h 247815"/>
                  <a:gd name="connsiteX45" fmla="*/ 206693 w 314324"/>
                  <a:gd name="connsiteY45" fmla="*/ 61015 h 247815"/>
                  <a:gd name="connsiteX46" fmla="*/ 202883 w 314324"/>
                  <a:gd name="connsiteY46" fmla="*/ 55383 h 247815"/>
                  <a:gd name="connsiteX47" fmla="*/ 192405 w 314324"/>
                  <a:gd name="connsiteY47" fmla="*/ 42241 h 247815"/>
                  <a:gd name="connsiteX48" fmla="*/ 189548 w 314324"/>
                  <a:gd name="connsiteY48" fmla="*/ 29100 h 247815"/>
                  <a:gd name="connsiteX49" fmla="*/ 184785 w 314324"/>
                  <a:gd name="connsiteY49" fmla="*/ 33793 h 247815"/>
                  <a:gd name="connsiteX50" fmla="*/ 180023 w 314324"/>
                  <a:gd name="connsiteY50" fmla="*/ 44119 h 247815"/>
                  <a:gd name="connsiteX51" fmla="*/ 179070 w 314324"/>
                  <a:gd name="connsiteY51" fmla="*/ 48812 h 247815"/>
                  <a:gd name="connsiteX52" fmla="*/ 177165 w 314324"/>
                  <a:gd name="connsiteY52" fmla="*/ 45057 h 247815"/>
                  <a:gd name="connsiteX53" fmla="*/ 173355 w 314324"/>
                  <a:gd name="connsiteY53" fmla="*/ 32854 h 247815"/>
                  <a:gd name="connsiteX54" fmla="*/ 173355 w 314324"/>
                  <a:gd name="connsiteY54" fmla="*/ 24406 h 247815"/>
                  <a:gd name="connsiteX55" fmla="*/ 169545 w 314324"/>
                  <a:gd name="connsiteY55" fmla="*/ 26283 h 247815"/>
                  <a:gd name="connsiteX56" fmla="*/ 160973 w 314324"/>
                  <a:gd name="connsiteY56" fmla="*/ 34732 h 247815"/>
                  <a:gd name="connsiteX57" fmla="*/ 156210 w 314324"/>
                  <a:gd name="connsiteY57" fmla="*/ 43180 h 247815"/>
                  <a:gd name="connsiteX58" fmla="*/ 151448 w 314324"/>
                  <a:gd name="connsiteY58" fmla="*/ 34732 h 247815"/>
                  <a:gd name="connsiteX59" fmla="*/ 142875 w 314324"/>
                  <a:gd name="connsiteY59" fmla="*/ 26283 h 247815"/>
                  <a:gd name="connsiteX60" fmla="*/ 139065 w 314324"/>
                  <a:gd name="connsiteY60" fmla="*/ 24406 h 247815"/>
                  <a:gd name="connsiteX61" fmla="*/ 139065 w 314324"/>
                  <a:gd name="connsiteY61" fmla="*/ 32854 h 247815"/>
                  <a:gd name="connsiteX62" fmla="*/ 135255 w 314324"/>
                  <a:gd name="connsiteY62" fmla="*/ 45057 h 247815"/>
                  <a:gd name="connsiteX63" fmla="*/ 133350 w 314324"/>
                  <a:gd name="connsiteY63" fmla="*/ 48812 h 247815"/>
                  <a:gd name="connsiteX64" fmla="*/ 132398 w 314324"/>
                  <a:gd name="connsiteY64" fmla="*/ 44119 h 247815"/>
                  <a:gd name="connsiteX65" fmla="*/ 127635 w 314324"/>
                  <a:gd name="connsiteY65" fmla="*/ 33793 h 247815"/>
                  <a:gd name="connsiteX66" fmla="*/ 122873 w 314324"/>
                  <a:gd name="connsiteY66" fmla="*/ 29100 h 247815"/>
                  <a:gd name="connsiteX67" fmla="*/ 120015 w 314324"/>
                  <a:gd name="connsiteY67" fmla="*/ 42241 h 247815"/>
                  <a:gd name="connsiteX68" fmla="*/ 109538 w 314324"/>
                  <a:gd name="connsiteY68" fmla="*/ 55383 h 247815"/>
                  <a:gd name="connsiteX69" fmla="*/ 105727 w 314324"/>
                  <a:gd name="connsiteY69" fmla="*/ 61015 h 247815"/>
                  <a:gd name="connsiteX70" fmla="*/ 94298 w 314324"/>
                  <a:gd name="connsiteY70" fmla="*/ 68525 h 247815"/>
                  <a:gd name="connsiteX71" fmla="*/ 88583 w 314324"/>
                  <a:gd name="connsiteY71" fmla="*/ 68525 h 247815"/>
                  <a:gd name="connsiteX72" fmla="*/ 96202 w 314324"/>
                  <a:gd name="connsiteY72" fmla="*/ 70402 h 247815"/>
                  <a:gd name="connsiteX73" fmla="*/ 102870 w 314324"/>
                  <a:gd name="connsiteY73" fmla="*/ 70402 h 247815"/>
                  <a:gd name="connsiteX74" fmla="*/ 100013 w 314324"/>
                  <a:gd name="connsiteY74" fmla="*/ 74157 h 247815"/>
                  <a:gd name="connsiteX75" fmla="*/ 93345 w 314324"/>
                  <a:gd name="connsiteY75" fmla="*/ 74157 h 247815"/>
                  <a:gd name="connsiteX76" fmla="*/ 90488 w 314324"/>
                  <a:gd name="connsiteY76" fmla="*/ 76973 h 247815"/>
                  <a:gd name="connsiteX77" fmla="*/ 90488 w 314324"/>
                  <a:gd name="connsiteY77" fmla="*/ 86360 h 247815"/>
                  <a:gd name="connsiteX78" fmla="*/ 77152 w 314324"/>
                  <a:gd name="connsiteY78" fmla="*/ 82605 h 247815"/>
                  <a:gd name="connsiteX79" fmla="*/ 73343 w 314324"/>
                  <a:gd name="connsiteY79" fmla="*/ 67586 h 247815"/>
                  <a:gd name="connsiteX80" fmla="*/ 74295 w 314324"/>
                  <a:gd name="connsiteY80" fmla="*/ 65709 h 247815"/>
                  <a:gd name="connsiteX81" fmla="*/ 73343 w 314324"/>
                  <a:gd name="connsiteY81" fmla="*/ 60077 h 247815"/>
                  <a:gd name="connsiteX82" fmla="*/ 73343 w 314324"/>
                  <a:gd name="connsiteY82" fmla="*/ 60077 h 247815"/>
                  <a:gd name="connsiteX83" fmla="*/ 73343 w 314324"/>
                  <a:gd name="connsiteY83" fmla="*/ 60077 h 247815"/>
                  <a:gd name="connsiteX84" fmla="*/ 73343 w 314324"/>
                  <a:gd name="connsiteY84" fmla="*/ 60077 h 247815"/>
                  <a:gd name="connsiteX85" fmla="*/ 72390 w 314324"/>
                  <a:gd name="connsiteY85" fmla="*/ 59138 h 247815"/>
                  <a:gd name="connsiteX86" fmla="*/ 39052 w 314324"/>
                  <a:gd name="connsiteY86" fmla="*/ 20651 h 247815"/>
                  <a:gd name="connsiteX87" fmla="*/ 39052 w 314324"/>
                  <a:gd name="connsiteY87" fmla="*/ 20651 h 247815"/>
                  <a:gd name="connsiteX88" fmla="*/ 45720 w 314324"/>
                  <a:gd name="connsiteY88" fmla="*/ 55383 h 247815"/>
                  <a:gd name="connsiteX89" fmla="*/ 31432 w 314324"/>
                  <a:gd name="connsiteY89" fmla="*/ 62893 h 247815"/>
                  <a:gd name="connsiteX90" fmla="*/ 43815 w 314324"/>
                  <a:gd name="connsiteY90" fmla="*/ 73218 h 247815"/>
                  <a:gd name="connsiteX91" fmla="*/ 33338 w 314324"/>
                  <a:gd name="connsiteY91" fmla="*/ 84483 h 247815"/>
                  <a:gd name="connsiteX92" fmla="*/ 48577 w 314324"/>
                  <a:gd name="connsiteY92" fmla="*/ 90115 h 247815"/>
                  <a:gd name="connsiteX93" fmla="*/ 41910 w 314324"/>
                  <a:gd name="connsiteY93" fmla="*/ 105134 h 247815"/>
                  <a:gd name="connsiteX94" fmla="*/ 57150 w 314324"/>
                  <a:gd name="connsiteY94" fmla="*/ 105134 h 247815"/>
                  <a:gd name="connsiteX95" fmla="*/ 57150 w 314324"/>
                  <a:gd name="connsiteY95" fmla="*/ 120153 h 247815"/>
                  <a:gd name="connsiteX96" fmla="*/ 72390 w 314324"/>
                  <a:gd name="connsiteY96" fmla="*/ 115460 h 247815"/>
                  <a:gd name="connsiteX97" fmla="*/ 77152 w 314324"/>
                  <a:gd name="connsiteY97" fmla="*/ 127663 h 247815"/>
                  <a:gd name="connsiteX98" fmla="*/ 91440 w 314324"/>
                  <a:gd name="connsiteY98" fmla="*/ 122030 h 247815"/>
                  <a:gd name="connsiteX99" fmla="*/ 91440 w 314324"/>
                  <a:gd name="connsiteY99" fmla="*/ 125785 h 247815"/>
                  <a:gd name="connsiteX100" fmla="*/ 75248 w 314324"/>
                  <a:gd name="connsiteY100" fmla="*/ 134233 h 247815"/>
                  <a:gd name="connsiteX101" fmla="*/ 69533 w 314324"/>
                  <a:gd name="connsiteY101" fmla="*/ 121092 h 247815"/>
                  <a:gd name="connsiteX102" fmla="*/ 53340 w 314324"/>
                  <a:gd name="connsiteY102" fmla="*/ 125785 h 247815"/>
                  <a:gd name="connsiteX103" fmla="*/ 52388 w 314324"/>
                  <a:gd name="connsiteY103" fmla="*/ 109827 h 247815"/>
                  <a:gd name="connsiteX104" fmla="*/ 35243 w 314324"/>
                  <a:gd name="connsiteY104" fmla="*/ 108889 h 247815"/>
                  <a:gd name="connsiteX105" fmla="*/ 40958 w 314324"/>
                  <a:gd name="connsiteY105" fmla="*/ 92931 h 247815"/>
                  <a:gd name="connsiteX106" fmla="*/ 25717 w 314324"/>
                  <a:gd name="connsiteY106" fmla="*/ 86360 h 247815"/>
                  <a:gd name="connsiteX107" fmla="*/ 36195 w 314324"/>
                  <a:gd name="connsiteY107" fmla="*/ 73218 h 247815"/>
                  <a:gd name="connsiteX108" fmla="*/ 23813 w 314324"/>
                  <a:gd name="connsiteY108" fmla="*/ 61954 h 247815"/>
                  <a:gd name="connsiteX109" fmla="*/ 39052 w 314324"/>
                  <a:gd name="connsiteY109" fmla="*/ 54444 h 247815"/>
                  <a:gd name="connsiteX110" fmla="*/ 34290 w 314324"/>
                  <a:gd name="connsiteY110" fmla="*/ 30977 h 247815"/>
                  <a:gd name="connsiteX111" fmla="*/ 15240 w 314324"/>
                  <a:gd name="connsiteY111" fmla="*/ 1877 h 247815"/>
                  <a:gd name="connsiteX112" fmla="*/ 26670 w 314324"/>
                  <a:gd name="connsiteY112" fmla="*/ 49751 h 247815"/>
                  <a:gd name="connsiteX113" fmla="*/ 0 w 314324"/>
                  <a:gd name="connsiteY113" fmla="*/ 53506 h 247815"/>
                  <a:gd name="connsiteX114" fmla="*/ 22860 w 314324"/>
                  <a:gd name="connsiteY114" fmla="*/ 69463 h 247815"/>
                  <a:gd name="connsiteX115" fmla="*/ 3810 w 314324"/>
                  <a:gd name="connsiteY115" fmla="*/ 80728 h 247815"/>
                  <a:gd name="connsiteX116" fmla="*/ 25717 w 314324"/>
                  <a:gd name="connsiteY116" fmla="*/ 86360 h 247815"/>
                  <a:gd name="connsiteX117" fmla="*/ 13335 w 314324"/>
                  <a:gd name="connsiteY117" fmla="*/ 100440 h 247815"/>
                  <a:gd name="connsiteX118" fmla="*/ 33338 w 314324"/>
                  <a:gd name="connsiteY118" fmla="*/ 103257 h 247815"/>
                  <a:gd name="connsiteX119" fmla="*/ 28575 w 314324"/>
                  <a:gd name="connsiteY119" fmla="*/ 118276 h 247815"/>
                  <a:gd name="connsiteX120" fmla="*/ 45720 w 314324"/>
                  <a:gd name="connsiteY120" fmla="*/ 117337 h 247815"/>
                  <a:gd name="connsiteX121" fmla="*/ 45720 w 314324"/>
                  <a:gd name="connsiteY121" fmla="*/ 131417 h 247815"/>
                  <a:gd name="connsiteX122" fmla="*/ 60008 w 314324"/>
                  <a:gd name="connsiteY122" fmla="*/ 127663 h 247815"/>
                  <a:gd name="connsiteX123" fmla="*/ 65723 w 314324"/>
                  <a:gd name="connsiteY123" fmla="*/ 140804 h 247815"/>
                  <a:gd name="connsiteX124" fmla="*/ 72390 w 314324"/>
                  <a:gd name="connsiteY124" fmla="*/ 138927 h 247815"/>
                  <a:gd name="connsiteX125" fmla="*/ 88583 w 314324"/>
                  <a:gd name="connsiteY125" fmla="*/ 145498 h 247815"/>
                  <a:gd name="connsiteX126" fmla="*/ 82868 w 314324"/>
                  <a:gd name="connsiteY126" fmla="*/ 166149 h 247815"/>
                  <a:gd name="connsiteX127" fmla="*/ 74295 w 314324"/>
                  <a:gd name="connsiteY127" fmla="*/ 184923 h 247815"/>
                  <a:gd name="connsiteX128" fmla="*/ 94298 w 314324"/>
                  <a:gd name="connsiteY128" fmla="*/ 179291 h 247815"/>
                  <a:gd name="connsiteX129" fmla="*/ 94298 w 314324"/>
                  <a:gd name="connsiteY129" fmla="*/ 196187 h 247815"/>
                  <a:gd name="connsiteX130" fmla="*/ 104775 w 314324"/>
                  <a:gd name="connsiteY130" fmla="*/ 191494 h 247815"/>
                  <a:gd name="connsiteX131" fmla="*/ 104775 w 314324"/>
                  <a:gd name="connsiteY131" fmla="*/ 204636 h 247815"/>
                  <a:gd name="connsiteX132" fmla="*/ 120015 w 314324"/>
                  <a:gd name="connsiteY132" fmla="*/ 199942 h 247815"/>
                  <a:gd name="connsiteX133" fmla="*/ 118110 w 314324"/>
                  <a:gd name="connsiteY133" fmla="*/ 219655 h 247815"/>
                  <a:gd name="connsiteX134" fmla="*/ 131445 w 314324"/>
                  <a:gd name="connsiteY134" fmla="*/ 212145 h 247815"/>
                  <a:gd name="connsiteX135" fmla="*/ 119062 w 314324"/>
                  <a:gd name="connsiteY135" fmla="*/ 227164 h 247815"/>
                  <a:gd name="connsiteX136" fmla="*/ 136208 w 314324"/>
                  <a:gd name="connsiteY136" fmla="*/ 234674 h 247815"/>
                  <a:gd name="connsiteX137" fmla="*/ 140018 w 314324"/>
                  <a:gd name="connsiteY137" fmla="*/ 233735 h 247815"/>
                  <a:gd name="connsiteX138" fmla="*/ 140018 w 314324"/>
                  <a:gd name="connsiteY138" fmla="*/ 241245 h 247815"/>
                  <a:gd name="connsiteX139" fmla="*/ 141923 w 314324"/>
                  <a:gd name="connsiteY139" fmla="*/ 241245 h 247815"/>
                  <a:gd name="connsiteX140" fmla="*/ 147637 w 314324"/>
                  <a:gd name="connsiteY140" fmla="*/ 240306 h 247815"/>
                  <a:gd name="connsiteX141" fmla="*/ 150495 w 314324"/>
                  <a:gd name="connsiteY141" fmla="*/ 246877 h 247815"/>
                  <a:gd name="connsiteX142" fmla="*/ 151448 w 314324"/>
                  <a:gd name="connsiteY142" fmla="*/ 247816 h 247815"/>
                  <a:gd name="connsiteX143" fmla="*/ 159068 w 314324"/>
                  <a:gd name="connsiteY143" fmla="*/ 244061 h 247815"/>
                  <a:gd name="connsiteX144" fmla="*/ 159068 w 314324"/>
                  <a:gd name="connsiteY144" fmla="*/ 244061 h 247815"/>
                  <a:gd name="connsiteX145" fmla="*/ 159068 w 314324"/>
                  <a:gd name="connsiteY145" fmla="*/ 244061 h 247815"/>
                  <a:gd name="connsiteX146" fmla="*/ 159068 w 314324"/>
                  <a:gd name="connsiteY146" fmla="*/ 244061 h 247815"/>
                  <a:gd name="connsiteX147" fmla="*/ 159068 w 314324"/>
                  <a:gd name="connsiteY147" fmla="*/ 244061 h 247815"/>
                  <a:gd name="connsiteX148" fmla="*/ 166687 w 314324"/>
                  <a:gd name="connsiteY148" fmla="*/ 247816 h 247815"/>
                  <a:gd name="connsiteX149" fmla="*/ 167640 w 314324"/>
                  <a:gd name="connsiteY149" fmla="*/ 246877 h 247815"/>
                  <a:gd name="connsiteX150" fmla="*/ 170498 w 314324"/>
                  <a:gd name="connsiteY150" fmla="*/ 240306 h 247815"/>
                  <a:gd name="connsiteX151" fmla="*/ 176212 w 314324"/>
                  <a:gd name="connsiteY151" fmla="*/ 241245 h 247815"/>
                  <a:gd name="connsiteX152" fmla="*/ 178118 w 314324"/>
                  <a:gd name="connsiteY152" fmla="*/ 241245 h 247815"/>
                  <a:gd name="connsiteX153" fmla="*/ 178118 w 314324"/>
                  <a:gd name="connsiteY153" fmla="*/ 233735 h 247815"/>
                  <a:gd name="connsiteX154" fmla="*/ 181928 w 314324"/>
                  <a:gd name="connsiteY154" fmla="*/ 234674 h 247815"/>
                  <a:gd name="connsiteX155" fmla="*/ 199073 w 314324"/>
                  <a:gd name="connsiteY155" fmla="*/ 227164 h 247815"/>
                  <a:gd name="connsiteX156" fmla="*/ 186690 w 314324"/>
                  <a:gd name="connsiteY156" fmla="*/ 212145 h 247815"/>
                  <a:gd name="connsiteX157" fmla="*/ 200025 w 314324"/>
                  <a:gd name="connsiteY157" fmla="*/ 219655 h 247815"/>
                  <a:gd name="connsiteX158" fmla="*/ 198120 w 314324"/>
                  <a:gd name="connsiteY158" fmla="*/ 199942 h 247815"/>
                  <a:gd name="connsiteX159" fmla="*/ 213360 w 314324"/>
                  <a:gd name="connsiteY159" fmla="*/ 204636 h 247815"/>
                  <a:gd name="connsiteX160" fmla="*/ 213360 w 314324"/>
                  <a:gd name="connsiteY160" fmla="*/ 191494 h 247815"/>
                  <a:gd name="connsiteX161" fmla="*/ 223837 w 314324"/>
                  <a:gd name="connsiteY161" fmla="*/ 196187 h 247815"/>
                  <a:gd name="connsiteX162" fmla="*/ 223837 w 314324"/>
                  <a:gd name="connsiteY162" fmla="*/ 179291 h 247815"/>
                  <a:gd name="connsiteX163" fmla="*/ 243840 w 314324"/>
                  <a:gd name="connsiteY163" fmla="*/ 184923 h 247815"/>
                  <a:gd name="connsiteX164" fmla="*/ 235268 w 314324"/>
                  <a:gd name="connsiteY164" fmla="*/ 166149 h 247815"/>
                  <a:gd name="connsiteX165" fmla="*/ 229553 w 314324"/>
                  <a:gd name="connsiteY165" fmla="*/ 145498 h 247815"/>
                  <a:gd name="connsiteX166" fmla="*/ 245745 w 314324"/>
                  <a:gd name="connsiteY166" fmla="*/ 138927 h 247815"/>
                  <a:gd name="connsiteX167" fmla="*/ 252412 w 314324"/>
                  <a:gd name="connsiteY167" fmla="*/ 140804 h 247815"/>
                  <a:gd name="connsiteX168" fmla="*/ 258128 w 314324"/>
                  <a:gd name="connsiteY168" fmla="*/ 127663 h 247815"/>
                  <a:gd name="connsiteX169" fmla="*/ 272415 w 314324"/>
                  <a:gd name="connsiteY169" fmla="*/ 131417 h 247815"/>
                  <a:gd name="connsiteX170" fmla="*/ 272415 w 314324"/>
                  <a:gd name="connsiteY170" fmla="*/ 117337 h 247815"/>
                  <a:gd name="connsiteX171" fmla="*/ 289560 w 314324"/>
                  <a:gd name="connsiteY171" fmla="*/ 118276 h 247815"/>
                  <a:gd name="connsiteX172" fmla="*/ 284798 w 314324"/>
                  <a:gd name="connsiteY172" fmla="*/ 103257 h 247815"/>
                  <a:gd name="connsiteX173" fmla="*/ 304800 w 314324"/>
                  <a:gd name="connsiteY173" fmla="*/ 100440 h 247815"/>
                  <a:gd name="connsiteX174" fmla="*/ 292418 w 314324"/>
                  <a:gd name="connsiteY174" fmla="*/ 86360 h 247815"/>
                  <a:gd name="connsiteX175" fmla="*/ 314325 w 314324"/>
                  <a:gd name="connsiteY175" fmla="*/ 77912 h 247815"/>
                  <a:gd name="connsiteX176" fmla="*/ 291465 w 314324"/>
                  <a:gd name="connsiteY176" fmla="*/ 67586 h 247815"/>
                  <a:gd name="connsiteX177" fmla="*/ 217170 w 314324"/>
                  <a:gd name="connsiteY177" fmla="*/ 169904 h 247815"/>
                  <a:gd name="connsiteX178" fmla="*/ 216218 w 314324"/>
                  <a:gd name="connsiteY178" fmla="*/ 171781 h 247815"/>
                  <a:gd name="connsiteX179" fmla="*/ 215265 w 314324"/>
                  <a:gd name="connsiteY179" fmla="*/ 172720 h 247815"/>
                  <a:gd name="connsiteX180" fmla="*/ 214312 w 314324"/>
                  <a:gd name="connsiteY180" fmla="*/ 174597 h 247815"/>
                  <a:gd name="connsiteX181" fmla="*/ 213360 w 314324"/>
                  <a:gd name="connsiteY181" fmla="*/ 175536 h 247815"/>
                  <a:gd name="connsiteX182" fmla="*/ 211455 w 314324"/>
                  <a:gd name="connsiteY182" fmla="*/ 177413 h 247815"/>
                  <a:gd name="connsiteX183" fmla="*/ 209550 w 314324"/>
                  <a:gd name="connsiteY183" fmla="*/ 179291 h 247815"/>
                  <a:gd name="connsiteX184" fmla="*/ 208598 w 314324"/>
                  <a:gd name="connsiteY184" fmla="*/ 180230 h 247815"/>
                  <a:gd name="connsiteX185" fmla="*/ 206693 w 314324"/>
                  <a:gd name="connsiteY185" fmla="*/ 182107 h 247815"/>
                  <a:gd name="connsiteX186" fmla="*/ 205740 w 314324"/>
                  <a:gd name="connsiteY186" fmla="*/ 183046 h 247815"/>
                  <a:gd name="connsiteX187" fmla="*/ 200978 w 314324"/>
                  <a:gd name="connsiteY187" fmla="*/ 186800 h 247815"/>
                  <a:gd name="connsiteX188" fmla="*/ 200978 w 314324"/>
                  <a:gd name="connsiteY188" fmla="*/ 186800 h 247815"/>
                  <a:gd name="connsiteX189" fmla="*/ 193358 w 314324"/>
                  <a:gd name="connsiteY189" fmla="*/ 191494 h 247815"/>
                  <a:gd name="connsiteX190" fmla="*/ 193358 w 314324"/>
                  <a:gd name="connsiteY190" fmla="*/ 191494 h 247815"/>
                  <a:gd name="connsiteX191" fmla="*/ 190500 w 314324"/>
                  <a:gd name="connsiteY191" fmla="*/ 193371 h 247815"/>
                  <a:gd name="connsiteX192" fmla="*/ 156210 w 314324"/>
                  <a:gd name="connsiteY192" fmla="*/ 214023 h 247815"/>
                  <a:gd name="connsiteX193" fmla="*/ 156210 w 314324"/>
                  <a:gd name="connsiteY193" fmla="*/ 214023 h 247815"/>
                  <a:gd name="connsiteX194" fmla="*/ 121920 w 314324"/>
                  <a:gd name="connsiteY194" fmla="*/ 193371 h 247815"/>
                  <a:gd name="connsiteX195" fmla="*/ 119062 w 314324"/>
                  <a:gd name="connsiteY195" fmla="*/ 191494 h 247815"/>
                  <a:gd name="connsiteX196" fmla="*/ 119062 w 314324"/>
                  <a:gd name="connsiteY196" fmla="*/ 191494 h 247815"/>
                  <a:gd name="connsiteX197" fmla="*/ 111443 w 314324"/>
                  <a:gd name="connsiteY197" fmla="*/ 186800 h 247815"/>
                  <a:gd name="connsiteX198" fmla="*/ 111443 w 314324"/>
                  <a:gd name="connsiteY198" fmla="*/ 186800 h 247815"/>
                  <a:gd name="connsiteX199" fmla="*/ 106680 w 314324"/>
                  <a:gd name="connsiteY199" fmla="*/ 183046 h 247815"/>
                  <a:gd name="connsiteX200" fmla="*/ 105727 w 314324"/>
                  <a:gd name="connsiteY200" fmla="*/ 182107 h 247815"/>
                  <a:gd name="connsiteX201" fmla="*/ 103823 w 314324"/>
                  <a:gd name="connsiteY201" fmla="*/ 180230 h 247815"/>
                  <a:gd name="connsiteX202" fmla="*/ 102870 w 314324"/>
                  <a:gd name="connsiteY202" fmla="*/ 179291 h 247815"/>
                  <a:gd name="connsiteX203" fmla="*/ 100965 w 314324"/>
                  <a:gd name="connsiteY203" fmla="*/ 177413 h 247815"/>
                  <a:gd name="connsiteX204" fmla="*/ 99060 w 314324"/>
                  <a:gd name="connsiteY204" fmla="*/ 175536 h 247815"/>
                  <a:gd name="connsiteX205" fmla="*/ 98108 w 314324"/>
                  <a:gd name="connsiteY205" fmla="*/ 174597 h 247815"/>
                  <a:gd name="connsiteX206" fmla="*/ 97155 w 314324"/>
                  <a:gd name="connsiteY206" fmla="*/ 172720 h 247815"/>
                  <a:gd name="connsiteX207" fmla="*/ 96202 w 314324"/>
                  <a:gd name="connsiteY207" fmla="*/ 171781 h 247815"/>
                  <a:gd name="connsiteX208" fmla="*/ 95250 w 314324"/>
                  <a:gd name="connsiteY208" fmla="*/ 169904 h 247815"/>
                  <a:gd name="connsiteX209" fmla="*/ 93345 w 314324"/>
                  <a:gd name="connsiteY209" fmla="*/ 159578 h 247815"/>
                  <a:gd name="connsiteX210" fmla="*/ 93345 w 314324"/>
                  <a:gd name="connsiteY210" fmla="*/ 159578 h 247815"/>
                  <a:gd name="connsiteX211" fmla="*/ 93345 w 314324"/>
                  <a:gd name="connsiteY211" fmla="*/ 80728 h 247815"/>
                  <a:gd name="connsiteX212" fmla="*/ 96202 w 314324"/>
                  <a:gd name="connsiteY212" fmla="*/ 77912 h 247815"/>
                  <a:gd name="connsiteX213" fmla="*/ 102870 w 314324"/>
                  <a:gd name="connsiteY213" fmla="*/ 77912 h 247815"/>
                  <a:gd name="connsiteX214" fmla="*/ 155258 w 314324"/>
                  <a:gd name="connsiteY214" fmla="*/ 77912 h 247815"/>
                  <a:gd name="connsiteX215" fmla="*/ 155258 w 314324"/>
                  <a:gd name="connsiteY215" fmla="*/ 77912 h 247815"/>
                  <a:gd name="connsiteX216" fmla="*/ 155258 w 314324"/>
                  <a:gd name="connsiteY216" fmla="*/ 77912 h 247815"/>
                  <a:gd name="connsiteX217" fmla="*/ 155258 w 314324"/>
                  <a:gd name="connsiteY217" fmla="*/ 77912 h 247815"/>
                  <a:gd name="connsiteX218" fmla="*/ 207645 w 314324"/>
                  <a:gd name="connsiteY218" fmla="*/ 77912 h 247815"/>
                  <a:gd name="connsiteX219" fmla="*/ 216218 w 314324"/>
                  <a:gd name="connsiteY219" fmla="*/ 77912 h 247815"/>
                  <a:gd name="connsiteX220" fmla="*/ 219075 w 314324"/>
                  <a:gd name="connsiteY220" fmla="*/ 80728 h 247815"/>
                  <a:gd name="connsiteX221" fmla="*/ 219075 w 314324"/>
                  <a:gd name="connsiteY221" fmla="*/ 159578 h 247815"/>
                  <a:gd name="connsiteX222" fmla="*/ 219075 w 314324"/>
                  <a:gd name="connsiteY222" fmla="*/ 159578 h 247815"/>
                  <a:gd name="connsiteX223" fmla="*/ 217170 w 314324"/>
                  <a:gd name="connsiteY223" fmla="*/ 169904 h 247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</a:cxnLst>
                <a:rect l="l" t="t" r="r" b="b"/>
                <a:pathLst>
                  <a:path w="314324" h="247815">
                    <a:moveTo>
                      <a:pt x="291465" y="67586"/>
                    </a:moveTo>
                    <a:cubicBezTo>
                      <a:pt x="298132" y="64770"/>
                      <a:pt x="310515" y="56322"/>
                      <a:pt x="314325" y="51628"/>
                    </a:cubicBezTo>
                    <a:cubicBezTo>
                      <a:pt x="307657" y="49751"/>
                      <a:pt x="295275" y="47873"/>
                      <a:pt x="287655" y="47873"/>
                    </a:cubicBezTo>
                    <a:cubicBezTo>
                      <a:pt x="302895" y="37548"/>
                      <a:pt x="303848" y="15958"/>
                      <a:pt x="299085" y="0"/>
                    </a:cubicBezTo>
                    <a:cubicBezTo>
                      <a:pt x="295275" y="13142"/>
                      <a:pt x="286703" y="23467"/>
                      <a:pt x="280035" y="29100"/>
                    </a:cubicBezTo>
                    <a:cubicBezTo>
                      <a:pt x="280988" y="35670"/>
                      <a:pt x="278130" y="45996"/>
                      <a:pt x="275273" y="52567"/>
                    </a:cubicBezTo>
                    <a:cubicBezTo>
                      <a:pt x="280035" y="54444"/>
                      <a:pt x="285750" y="57260"/>
                      <a:pt x="290513" y="60077"/>
                    </a:cubicBezTo>
                    <a:cubicBezTo>
                      <a:pt x="287655" y="63831"/>
                      <a:pt x="281940" y="68525"/>
                      <a:pt x="278130" y="71341"/>
                    </a:cubicBezTo>
                    <a:cubicBezTo>
                      <a:pt x="280988" y="74157"/>
                      <a:pt x="286703" y="80728"/>
                      <a:pt x="288607" y="84483"/>
                    </a:cubicBezTo>
                    <a:cubicBezTo>
                      <a:pt x="284798" y="87299"/>
                      <a:pt x="277178" y="90115"/>
                      <a:pt x="273368" y="91053"/>
                    </a:cubicBezTo>
                    <a:cubicBezTo>
                      <a:pt x="275273" y="94808"/>
                      <a:pt x="278130" y="102318"/>
                      <a:pt x="279082" y="107011"/>
                    </a:cubicBezTo>
                    <a:cubicBezTo>
                      <a:pt x="274320" y="107950"/>
                      <a:pt x="268605" y="107950"/>
                      <a:pt x="261937" y="107950"/>
                    </a:cubicBezTo>
                    <a:cubicBezTo>
                      <a:pt x="261937" y="112643"/>
                      <a:pt x="261937" y="120153"/>
                      <a:pt x="260985" y="123908"/>
                    </a:cubicBezTo>
                    <a:cubicBezTo>
                      <a:pt x="255270" y="123908"/>
                      <a:pt x="247650" y="121092"/>
                      <a:pt x="244793" y="119214"/>
                    </a:cubicBezTo>
                    <a:cubicBezTo>
                      <a:pt x="242887" y="125785"/>
                      <a:pt x="239078" y="132356"/>
                      <a:pt x="239078" y="132356"/>
                    </a:cubicBezTo>
                    <a:cubicBezTo>
                      <a:pt x="233362" y="125785"/>
                      <a:pt x="227648" y="123908"/>
                      <a:pt x="222885" y="123908"/>
                    </a:cubicBezTo>
                    <a:lnTo>
                      <a:pt x="222885" y="120153"/>
                    </a:lnTo>
                    <a:cubicBezTo>
                      <a:pt x="227648" y="120153"/>
                      <a:pt x="233362" y="122030"/>
                      <a:pt x="237173" y="125785"/>
                    </a:cubicBezTo>
                    <a:cubicBezTo>
                      <a:pt x="239078" y="122969"/>
                      <a:pt x="240983" y="116398"/>
                      <a:pt x="241935" y="113582"/>
                    </a:cubicBezTo>
                    <a:cubicBezTo>
                      <a:pt x="245745" y="115460"/>
                      <a:pt x="251460" y="117337"/>
                      <a:pt x="257175" y="118276"/>
                    </a:cubicBezTo>
                    <a:cubicBezTo>
                      <a:pt x="258128" y="113582"/>
                      <a:pt x="258128" y="107950"/>
                      <a:pt x="257175" y="103257"/>
                    </a:cubicBezTo>
                    <a:cubicBezTo>
                      <a:pt x="261937" y="104195"/>
                      <a:pt x="267653" y="104195"/>
                      <a:pt x="273368" y="102318"/>
                    </a:cubicBezTo>
                    <a:cubicBezTo>
                      <a:pt x="272415" y="98563"/>
                      <a:pt x="268605" y="91053"/>
                      <a:pt x="266700" y="87299"/>
                    </a:cubicBezTo>
                    <a:cubicBezTo>
                      <a:pt x="271463" y="86360"/>
                      <a:pt x="278130" y="83544"/>
                      <a:pt x="281940" y="81667"/>
                    </a:cubicBezTo>
                    <a:cubicBezTo>
                      <a:pt x="279082" y="77912"/>
                      <a:pt x="274320" y="73218"/>
                      <a:pt x="271463" y="70402"/>
                    </a:cubicBezTo>
                    <a:cubicBezTo>
                      <a:pt x="275273" y="67586"/>
                      <a:pt x="280988" y="62893"/>
                      <a:pt x="283845" y="60077"/>
                    </a:cubicBezTo>
                    <a:cubicBezTo>
                      <a:pt x="280035" y="57260"/>
                      <a:pt x="274320" y="54444"/>
                      <a:pt x="269557" y="52567"/>
                    </a:cubicBezTo>
                    <a:cubicBezTo>
                      <a:pt x="276225" y="44119"/>
                      <a:pt x="277178" y="26283"/>
                      <a:pt x="276225" y="17835"/>
                    </a:cubicBezTo>
                    <a:lnTo>
                      <a:pt x="276225" y="17835"/>
                    </a:lnTo>
                    <a:cubicBezTo>
                      <a:pt x="270510" y="36609"/>
                      <a:pt x="254318" y="49751"/>
                      <a:pt x="243840" y="56322"/>
                    </a:cubicBezTo>
                    <a:cubicBezTo>
                      <a:pt x="242887" y="56322"/>
                      <a:pt x="242887" y="57260"/>
                      <a:pt x="242887" y="57260"/>
                    </a:cubicBezTo>
                    <a:lnTo>
                      <a:pt x="242887" y="57260"/>
                    </a:lnTo>
                    <a:cubicBezTo>
                      <a:pt x="242887" y="57260"/>
                      <a:pt x="242887" y="57260"/>
                      <a:pt x="242887" y="57260"/>
                    </a:cubicBezTo>
                    <a:cubicBezTo>
                      <a:pt x="242887" y="57260"/>
                      <a:pt x="242887" y="57260"/>
                      <a:pt x="242887" y="57260"/>
                    </a:cubicBezTo>
                    <a:cubicBezTo>
                      <a:pt x="242887" y="57260"/>
                      <a:pt x="240983" y="60077"/>
                      <a:pt x="241935" y="62893"/>
                    </a:cubicBezTo>
                    <a:cubicBezTo>
                      <a:pt x="241935" y="63831"/>
                      <a:pt x="241935" y="64770"/>
                      <a:pt x="242887" y="64770"/>
                    </a:cubicBezTo>
                    <a:cubicBezTo>
                      <a:pt x="243840" y="68525"/>
                      <a:pt x="243840" y="74157"/>
                      <a:pt x="238125" y="78850"/>
                    </a:cubicBezTo>
                    <a:cubicBezTo>
                      <a:pt x="231458" y="86360"/>
                      <a:pt x="225743" y="86360"/>
                      <a:pt x="221933" y="86360"/>
                    </a:cubicBezTo>
                    <a:lnTo>
                      <a:pt x="221933" y="76973"/>
                    </a:lnTo>
                    <a:cubicBezTo>
                      <a:pt x="221933" y="76034"/>
                      <a:pt x="220980" y="74157"/>
                      <a:pt x="219075" y="74157"/>
                    </a:cubicBezTo>
                    <a:lnTo>
                      <a:pt x="212408" y="74157"/>
                    </a:lnTo>
                    <a:lnTo>
                      <a:pt x="209550" y="70402"/>
                    </a:lnTo>
                    <a:cubicBezTo>
                      <a:pt x="209550" y="70402"/>
                      <a:pt x="212408" y="70402"/>
                      <a:pt x="216218" y="70402"/>
                    </a:cubicBezTo>
                    <a:cubicBezTo>
                      <a:pt x="220028" y="70402"/>
                      <a:pt x="223837" y="68525"/>
                      <a:pt x="223837" y="68525"/>
                    </a:cubicBezTo>
                    <a:cubicBezTo>
                      <a:pt x="223837" y="68525"/>
                      <a:pt x="220028" y="68525"/>
                      <a:pt x="218123" y="68525"/>
                    </a:cubicBezTo>
                    <a:cubicBezTo>
                      <a:pt x="216218" y="68525"/>
                      <a:pt x="210503" y="66647"/>
                      <a:pt x="206693" y="61015"/>
                    </a:cubicBezTo>
                    <a:cubicBezTo>
                      <a:pt x="204787" y="59138"/>
                      <a:pt x="203835" y="57260"/>
                      <a:pt x="202883" y="55383"/>
                    </a:cubicBezTo>
                    <a:cubicBezTo>
                      <a:pt x="199073" y="52567"/>
                      <a:pt x="195262" y="47873"/>
                      <a:pt x="192405" y="42241"/>
                    </a:cubicBezTo>
                    <a:cubicBezTo>
                      <a:pt x="190500" y="38487"/>
                      <a:pt x="189548" y="32854"/>
                      <a:pt x="189548" y="29100"/>
                    </a:cubicBezTo>
                    <a:cubicBezTo>
                      <a:pt x="188595" y="30038"/>
                      <a:pt x="186690" y="31916"/>
                      <a:pt x="184785" y="33793"/>
                    </a:cubicBezTo>
                    <a:cubicBezTo>
                      <a:pt x="181928" y="37548"/>
                      <a:pt x="180023" y="44119"/>
                      <a:pt x="180023" y="44119"/>
                    </a:cubicBezTo>
                    <a:lnTo>
                      <a:pt x="179070" y="48812"/>
                    </a:lnTo>
                    <a:lnTo>
                      <a:pt x="177165" y="45057"/>
                    </a:lnTo>
                    <a:cubicBezTo>
                      <a:pt x="177165" y="45057"/>
                      <a:pt x="174308" y="39425"/>
                      <a:pt x="173355" y="32854"/>
                    </a:cubicBezTo>
                    <a:cubicBezTo>
                      <a:pt x="173355" y="30038"/>
                      <a:pt x="173355" y="27222"/>
                      <a:pt x="173355" y="24406"/>
                    </a:cubicBezTo>
                    <a:cubicBezTo>
                      <a:pt x="172403" y="25345"/>
                      <a:pt x="171450" y="25345"/>
                      <a:pt x="169545" y="26283"/>
                    </a:cubicBezTo>
                    <a:cubicBezTo>
                      <a:pt x="163830" y="30038"/>
                      <a:pt x="160973" y="34732"/>
                      <a:pt x="160973" y="34732"/>
                    </a:cubicBezTo>
                    <a:cubicBezTo>
                      <a:pt x="158115" y="38487"/>
                      <a:pt x="156210" y="41303"/>
                      <a:pt x="156210" y="43180"/>
                    </a:cubicBezTo>
                    <a:cubicBezTo>
                      <a:pt x="155258" y="41303"/>
                      <a:pt x="154305" y="38487"/>
                      <a:pt x="151448" y="34732"/>
                    </a:cubicBezTo>
                    <a:cubicBezTo>
                      <a:pt x="151448" y="34732"/>
                      <a:pt x="148590" y="30038"/>
                      <a:pt x="142875" y="26283"/>
                    </a:cubicBezTo>
                    <a:cubicBezTo>
                      <a:pt x="141923" y="25345"/>
                      <a:pt x="140018" y="24406"/>
                      <a:pt x="139065" y="24406"/>
                    </a:cubicBezTo>
                    <a:cubicBezTo>
                      <a:pt x="139065" y="26283"/>
                      <a:pt x="140018" y="30038"/>
                      <a:pt x="139065" y="32854"/>
                    </a:cubicBezTo>
                    <a:cubicBezTo>
                      <a:pt x="138112" y="39425"/>
                      <a:pt x="135255" y="45057"/>
                      <a:pt x="135255" y="45057"/>
                    </a:cubicBezTo>
                    <a:lnTo>
                      <a:pt x="133350" y="48812"/>
                    </a:lnTo>
                    <a:lnTo>
                      <a:pt x="132398" y="44119"/>
                    </a:lnTo>
                    <a:cubicBezTo>
                      <a:pt x="132398" y="44119"/>
                      <a:pt x="130493" y="38487"/>
                      <a:pt x="127635" y="33793"/>
                    </a:cubicBezTo>
                    <a:cubicBezTo>
                      <a:pt x="125730" y="31916"/>
                      <a:pt x="124777" y="30038"/>
                      <a:pt x="122873" y="29100"/>
                    </a:cubicBezTo>
                    <a:cubicBezTo>
                      <a:pt x="122873" y="32854"/>
                      <a:pt x="121920" y="38487"/>
                      <a:pt x="120015" y="42241"/>
                    </a:cubicBezTo>
                    <a:cubicBezTo>
                      <a:pt x="117158" y="47873"/>
                      <a:pt x="113348" y="52567"/>
                      <a:pt x="109538" y="55383"/>
                    </a:cubicBezTo>
                    <a:cubicBezTo>
                      <a:pt x="108585" y="57260"/>
                      <a:pt x="107633" y="59138"/>
                      <a:pt x="105727" y="61015"/>
                    </a:cubicBezTo>
                    <a:cubicBezTo>
                      <a:pt x="101918" y="65709"/>
                      <a:pt x="96202" y="67586"/>
                      <a:pt x="94298" y="68525"/>
                    </a:cubicBezTo>
                    <a:cubicBezTo>
                      <a:pt x="92393" y="68525"/>
                      <a:pt x="88583" y="68525"/>
                      <a:pt x="88583" y="68525"/>
                    </a:cubicBezTo>
                    <a:cubicBezTo>
                      <a:pt x="88583" y="68525"/>
                      <a:pt x="92393" y="70402"/>
                      <a:pt x="96202" y="70402"/>
                    </a:cubicBezTo>
                    <a:cubicBezTo>
                      <a:pt x="100013" y="70402"/>
                      <a:pt x="102870" y="70402"/>
                      <a:pt x="102870" y="70402"/>
                    </a:cubicBezTo>
                    <a:lnTo>
                      <a:pt x="100013" y="74157"/>
                    </a:lnTo>
                    <a:lnTo>
                      <a:pt x="93345" y="74157"/>
                    </a:lnTo>
                    <a:cubicBezTo>
                      <a:pt x="92393" y="74157"/>
                      <a:pt x="90488" y="75096"/>
                      <a:pt x="90488" y="76973"/>
                    </a:cubicBezTo>
                    <a:lnTo>
                      <a:pt x="90488" y="86360"/>
                    </a:lnTo>
                    <a:cubicBezTo>
                      <a:pt x="87630" y="86360"/>
                      <a:pt x="81915" y="86360"/>
                      <a:pt x="77152" y="82605"/>
                    </a:cubicBezTo>
                    <a:cubicBezTo>
                      <a:pt x="72390" y="76973"/>
                      <a:pt x="72390" y="71341"/>
                      <a:pt x="73343" y="67586"/>
                    </a:cubicBezTo>
                    <a:cubicBezTo>
                      <a:pt x="73343" y="66647"/>
                      <a:pt x="73343" y="66647"/>
                      <a:pt x="74295" y="65709"/>
                    </a:cubicBezTo>
                    <a:cubicBezTo>
                      <a:pt x="75248" y="62893"/>
                      <a:pt x="73343" y="61015"/>
                      <a:pt x="73343" y="60077"/>
                    </a:cubicBezTo>
                    <a:cubicBezTo>
                      <a:pt x="73343" y="60077"/>
                      <a:pt x="73343" y="60077"/>
                      <a:pt x="73343" y="60077"/>
                    </a:cubicBezTo>
                    <a:cubicBezTo>
                      <a:pt x="73343" y="60077"/>
                      <a:pt x="73343" y="60077"/>
                      <a:pt x="73343" y="60077"/>
                    </a:cubicBezTo>
                    <a:lnTo>
                      <a:pt x="73343" y="60077"/>
                    </a:lnTo>
                    <a:cubicBezTo>
                      <a:pt x="73343" y="60077"/>
                      <a:pt x="72390" y="59138"/>
                      <a:pt x="72390" y="59138"/>
                    </a:cubicBezTo>
                    <a:cubicBezTo>
                      <a:pt x="60960" y="52567"/>
                      <a:pt x="44768" y="39425"/>
                      <a:pt x="39052" y="20651"/>
                    </a:cubicBezTo>
                    <a:lnTo>
                      <a:pt x="39052" y="20651"/>
                    </a:lnTo>
                    <a:cubicBezTo>
                      <a:pt x="38100" y="28161"/>
                      <a:pt x="39052" y="45996"/>
                      <a:pt x="45720" y="55383"/>
                    </a:cubicBezTo>
                    <a:cubicBezTo>
                      <a:pt x="40958" y="57260"/>
                      <a:pt x="35243" y="60077"/>
                      <a:pt x="31432" y="62893"/>
                    </a:cubicBezTo>
                    <a:cubicBezTo>
                      <a:pt x="34290" y="65709"/>
                      <a:pt x="40005" y="70402"/>
                      <a:pt x="43815" y="73218"/>
                    </a:cubicBezTo>
                    <a:cubicBezTo>
                      <a:pt x="40958" y="76034"/>
                      <a:pt x="36195" y="81667"/>
                      <a:pt x="33338" y="84483"/>
                    </a:cubicBezTo>
                    <a:cubicBezTo>
                      <a:pt x="36195" y="86360"/>
                      <a:pt x="42863" y="89176"/>
                      <a:pt x="48577" y="90115"/>
                    </a:cubicBezTo>
                    <a:cubicBezTo>
                      <a:pt x="46672" y="93870"/>
                      <a:pt x="42863" y="100440"/>
                      <a:pt x="41910" y="105134"/>
                    </a:cubicBezTo>
                    <a:cubicBezTo>
                      <a:pt x="46672" y="105134"/>
                      <a:pt x="52388" y="105134"/>
                      <a:pt x="57150" y="105134"/>
                    </a:cubicBezTo>
                    <a:cubicBezTo>
                      <a:pt x="56197" y="109827"/>
                      <a:pt x="57150" y="115460"/>
                      <a:pt x="57150" y="120153"/>
                    </a:cubicBezTo>
                    <a:cubicBezTo>
                      <a:pt x="61913" y="119214"/>
                      <a:pt x="68580" y="117337"/>
                      <a:pt x="72390" y="115460"/>
                    </a:cubicBezTo>
                    <a:cubicBezTo>
                      <a:pt x="73343" y="118276"/>
                      <a:pt x="75248" y="124847"/>
                      <a:pt x="77152" y="127663"/>
                    </a:cubicBezTo>
                    <a:cubicBezTo>
                      <a:pt x="80963" y="123908"/>
                      <a:pt x="86677" y="122030"/>
                      <a:pt x="91440" y="122030"/>
                    </a:cubicBezTo>
                    <a:lnTo>
                      <a:pt x="91440" y="125785"/>
                    </a:lnTo>
                    <a:cubicBezTo>
                      <a:pt x="86677" y="125785"/>
                      <a:pt x="80963" y="128601"/>
                      <a:pt x="75248" y="134233"/>
                    </a:cubicBezTo>
                    <a:cubicBezTo>
                      <a:pt x="75248" y="134233"/>
                      <a:pt x="71438" y="127663"/>
                      <a:pt x="69533" y="121092"/>
                    </a:cubicBezTo>
                    <a:cubicBezTo>
                      <a:pt x="66675" y="122969"/>
                      <a:pt x="59055" y="124847"/>
                      <a:pt x="53340" y="125785"/>
                    </a:cubicBezTo>
                    <a:cubicBezTo>
                      <a:pt x="52388" y="121092"/>
                      <a:pt x="51435" y="114521"/>
                      <a:pt x="52388" y="109827"/>
                    </a:cubicBezTo>
                    <a:cubicBezTo>
                      <a:pt x="45720" y="109827"/>
                      <a:pt x="40005" y="109827"/>
                      <a:pt x="35243" y="108889"/>
                    </a:cubicBezTo>
                    <a:cubicBezTo>
                      <a:pt x="36195" y="104195"/>
                      <a:pt x="39052" y="96686"/>
                      <a:pt x="40958" y="92931"/>
                    </a:cubicBezTo>
                    <a:cubicBezTo>
                      <a:pt x="37147" y="91992"/>
                      <a:pt x="29528" y="88237"/>
                      <a:pt x="25717" y="86360"/>
                    </a:cubicBezTo>
                    <a:cubicBezTo>
                      <a:pt x="27622" y="82605"/>
                      <a:pt x="33338" y="76973"/>
                      <a:pt x="36195" y="73218"/>
                    </a:cubicBezTo>
                    <a:cubicBezTo>
                      <a:pt x="32385" y="70402"/>
                      <a:pt x="26670" y="64770"/>
                      <a:pt x="23813" y="61954"/>
                    </a:cubicBezTo>
                    <a:cubicBezTo>
                      <a:pt x="27622" y="59138"/>
                      <a:pt x="34290" y="56322"/>
                      <a:pt x="39052" y="54444"/>
                    </a:cubicBezTo>
                    <a:cubicBezTo>
                      <a:pt x="35243" y="47873"/>
                      <a:pt x="33338" y="36609"/>
                      <a:pt x="34290" y="30977"/>
                    </a:cubicBezTo>
                    <a:cubicBezTo>
                      <a:pt x="27622" y="24406"/>
                      <a:pt x="19050" y="14080"/>
                      <a:pt x="15240" y="1877"/>
                    </a:cubicBezTo>
                    <a:cubicBezTo>
                      <a:pt x="10477" y="17835"/>
                      <a:pt x="11430" y="39425"/>
                      <a:pt x="26670" y="49751"/>
                    </a:cubicBezTo>
                    <a:cubicBezTo>
                      <a:pt x="19050" y="49751"/>
                      <a:pt x="6667" y="51628"/>
                      <a:pt x="0" y="53506"/>
                    </a:cubicBezTo>
                    <a:cubicBezTo>
                      <a:pt x="4763" y="59138"/>
                      <a:pt x="16192" y="66647"/>
                      <a:pt x="22860" y="69463"/>
                    </a:cubicBezTo>
                    <a:cubicBezTo>
                      <a:pt x="17145" y="71341"/>
                      <a:pt x="7620" y="76973"/>
                      <a:pt x="3810" y="80728"/>
                    </a:cubicBezTo>
                    <a:cubicBezTo>
                      <a:pt x="8572" y="81667"/>
                      <a:pt x="20003" y="85421"/>
                      <a:pt x="25717" y="86360"/>
                    </a:cubicBezTo>
                    <a:cubicBezTo>
                      <a:pt x="22860" y="89176"/>
                      <a:pt x="16192" y="95747"/>
                      <a:pt x="13335" y="100440"/>
                    </a:cubicBezTo>
                    <a:cubicBezTo>
                      <a:pt x="18097" y="101379"/>
                      <a:pt x="26670" y="103257"/>
                      <a:pt x="33338" y="103257"/>
                    </a:cubicBezTo>
                    <a:cubicBezTo>
                      <a:pt x="31432" y="107011"/>
                      <a:pt x="29528" y="113582"/>
                      <a:pt x="28575" y="118276"/>
                    </a:cubicBezTo>
                    <a:cubicBezTo>
                      <a:pt x="31432" y="118276"/>
                      <a:pt x="40958" y="118276"/>
                      <a:pt x="45720" y="117337"/>
                    </a:cubicBezTo>
                    <a:cubicBezTo>
                      <a:pt x="45720" y="121092"/>
                      <a:pt x="45720" y="128601"/>
                      <a:pt x="45720" y="131417"/>
                    </a:cubicBezTo>
                    <a:cubicBezTo>
                      <a:pt x="50483" y="130479"/>
                      <a:pt x="57150" y="128601"/>
                      <a:pt x="60008" y="127663"/>
                    </a:cubicBezTo>
                    <a:cubicBezTo>
                      <a:pt x="60960" y="131417"/>
                      <a:pt x="63818" y="138927"/>
                      <a:pt x="65723" y="140804"/>
                    </a:cubicBezTo>
                    <a:cubicBezTo>
                      <a:pt x="67627" y="140804"/>
                      <a:pt x="70485" y="139866"/>
                      <a:pt x="72390" y="138927"/>
                    </a:cubicBezTo>
                    <a:cubicBezTo>
                      <a:pt x="79058" y="137050"/>
                      <a:pt x="85725" y="138927"/>
                      <a:pt x="88583" y="145498"/>
                    </a:cubicBezTo>
                    <a:cubicBezTo>
                      <a:pt x="93345" y="155823"/>
                      <a:pt x="91440" y="168027"/>
                      <a:pt x="82868" y="166149"/>
                    </a:cubicBezTo>
                    <a:cubicBezTo>
                      <a:pt x="72390" y="168027"/>
                      <a:pt x="80010" y="180230"/>
                      <a:pt x="74295" y="184923"/>
                    </a:cubicBezTo>
                    <a:cubicBezTo>
                      <a:pt x="81915" y="190555"/>
                      <a:pt x="84773" y="177413"/>
                      <a:pt x="94298" y="179291"/>
                    </a:cubicBezTo>
                    <a:cubicBezTo>
                      <a:pt x="93345" y="183984"/>
                      <a:pt x="93345" y="192433"/>
                      <a:pt x="94298" y="196187"/>
                    </a:cubicBezTo>
                    <a:cubicBezTo>
                      <a:pt x="97155" y="193371"/>
                      <a:pt x="101918" y="191494"/>
                      <a:pt x="104775" y="191494"/>
                    </a:cubicBezTo>
                    <a:cubicBezTo>
                      <a:pt x="103823" y="194310"/>
                      <a:pt x="103823" y="200881"/>
                      <a:pt x="104775" y="204636"/>
                    </a:cubicBezTo>
                    <a:cubicBezTo>
                      <a:pt x="106680" y="202758"/>
                      <a:pt x="120015" y="199942"/>
                      <a:pt x="120015" y="199942"/>
                    </a:cubicBezTo>
                    <a:cubicBezTo>
                      <a:pt x="120015" y="199942"/>
                      <a:pt x="115252" y="210268"/>
                      <a:pt x="118110" y="219655"/>
                    </a:cubicBezTo>
                    <a:cubicBezTo>
                      <a:pt x="120015" y="220593"/>
                      <a:pt x="131445" y="214961"/>
                      <a:pt x="131445" y="212145"/>
                    </a:cubicBezTo>
                    <a:cubicBezTo>
                      <a:pt x="131445" y="215900"/>
                      <a:pt x="126683" y="225287"/>
                      <a:pt x="119062" y="227164"/>
                    </a:cubicBezTo>
                    <a:cubicBezTo>
                      <a:pt x="127635" y="234674"/>
                      <a:pt x="134303" y="234674"/>
                      <a:pt x="136208" y="234674"/>
                    </a:cubicBezTo>
                    <a:cubicBezTo>
                      <a:pt x="137160" y="234674"/>
                      <a:pt x="138112" y="234674"/>
                      <a:pt x="140018" y="233735"/>
                    </a:cubicBezTo>
                    <a:cubicBezTo>
                      <a:pt x="139065" y="236551"/>
                      <a:pt x="139065" y="239367"/>
                      <a:pt x="140018" y="241245"/>
                    </a:cubicBezTo>
                    <a:cubicBezTo>
                      <a:pt x="140970" y="241245"/>
                      <a:pt x="140970" y="241245"/>
                      <a:pt x="141923" y="241245"/>
                    </a:cubicBezTo>
                    <a:cubicBezTo>
                      <a:pt x="143828" y="241245"/>
                      <a:pt x="145733" y="241245"/>
                      <a:pt x="147637" y="240306"/>
                    </a:cubicBezTo>
                    <a:cubicBezTo>
                      <a:pt x="147637" y="242183"/>
                      <a:pt x="148590" y="245000"/>
                      <a:pt x="150495" y="246877"/>
                    </a:cubicBezTo>
                    <a:cubicBezTo>
                      <a:pt x="150495" y="246877"/>
                      <a:pt x="151448" y="247816"/>
                      <a:pt x="151448" y="247816"/>
                    </a:cubicBezTo>
                    <a:cubicBezTo>
                      <a:pt x="153353" y="247816"/>
                      <a:pt x="158115" y="245938"/>
                      <a:pt x="159068" y="244061"/>
                    </a:cubicBezTo>
                    <a:lnTo>
                      <a:pt x="159068" y="244061"/>
                    </a:lnTo>
                    <a:cubicBezTo>
                      <a:pt x="159068" y="244061"/>
                      <a:pt x="159068" y="244061"/>
                      <a:pt x="159068" y="244061"/>
                    </a:cubicBezTo>
                    <a:cubicBezTo>
                      <a:pt x="159068" y="244061"/>
                      <a:pt x="159068" y="244061"/>
                      <a:pt x="159068" y="244061"/>
                    </a:cubicBezTo>
                    <a:lnTo>
                      <a:pt x="159068" y="244061"/>
                    </a:lnTo>
                    <a:cubicBezTo>
                      <a:pt x="160020" y="245000"/>
                      <a:pt x="164783" y="247816"/>
                      <a:pt x="166687" y="247816"/>
                    </a:cubicBezTo>
                    <a:cubicBezTo>
                      <a:pt x="166687" y="247816"/>
                      <a:pt x="167640" y="246877"/>
                      <a:pt x="167640" y="246877"/>
                    </a:cubicBezTo>
                    <a:cubicBezTo>
                      <a:pt x="169545" y="245000"/>
                      <a:pt x="170498" y="242183"/>
                      <a:pt x="170498" y="240306"/>
                    </a:cubicBezTo>
                    <a:cubicBezTo>
                      <a:pt x="172403" y="241245"/>
                      <a:pt x="174308" y="241245"/>
                      <a:pt x="176212" y="241245"/>
                    </a:cubicBezTo>
                    <a:cubicBezTo>
                      <a:pt x="177165" y="241245"/>
                      <a:pt x="177165" y="241245"/>
                      <a:pt x="178118" y="241245"/>
                    </a:cubicBezTo>
                    <a:cubicBezTo>
                      <a:pt x="179070" y="239367"/>
                      <a:pt x="178118" y="236551"/>
                      <a:pt x="178118" y="233735"/>
                    </a:cubicBezTo>
                    <a:cubicBezTo>
                      <a:pt x="179070" y="234674"/>
                      <a:pt x="180023" y="234674"/>
                      <a:pt x="181928" y="234674"/>
                    </a:cubicBezTo>
                    <a:cubicBezTo>
                      <a:pt x="182880" y="234674"/>
                      <a:pt x="190500" y="234674"/>
                      <a:pt x="199073" y="227164"/>
                    </a:cubicBezTo>
                    <a:cubicBezTo>
                      <a:pt x="191453" y="225287"/>
                      <a:pt x="186690" y="216839"/>
                      <a:pt x="186690" y="212145"/>
                    </a:cubicBezTo>
                    <a:cubicBezTo>
                      <a:pt x="186690" y="215900"/>
                      <a:pt x="199073" y="221532"/>
                      <a:pt x="200025" y="219655"/>
                    </a:cubicBezTo>
                    <a:cubicBezTo>
                      <a:pt x="202883" y="210268"/>
                      <a:pt x="198120" y="199942"/>
                      <a:pt x="198120" y="199942"/>
                    </a:cubicBezTo>
                    <a:cubicBezTo>
                      <a:pt x="198120" y="199942"/>
                      <a:pt x="211455" y="202758"/>
                      <a:pt x="213360" y="204636"/>
                    </a:cubicBezTo>
                    <a:cubicBezTo>
                      <a:pt x="214312" y="200881"/>
                      <a:pt x="214312" y="194310"/>
                      <a:pt x="213360" y="191494"/>
                    </a:cubicBezTo>
                    <a:cubicBezTo>
                      <a:pt x="216218" y="191494"/>
                      <a:pt x="220980" y="193371"/>
                      <a:pt x="223837" y="196187"/>
                    </a:cubicBezTo>
                    <a:cubicBezTo>
                      <a:pt x="224790" y="192433"/>
                      <a:pt x="224790" y="183984"/>
                      <a:pt x="223837" y="179291"/>
                    </a:cubicBezTo>
                    <a:cubicBezTo>
                      <a:pt x="233362" y="177413"/>
                      <a:pt x="236220" y="189617"/>
                      <a:pt x="243840" y="184923"/>
                    </a:cubicBezTo>
                    <a:cubicBezTo>
                      <a:pt x="238125" y="181168"/>
                      <a:pt x="244793" y="168027"/>
                      <a:pt x="235268" y="166149"/>
                    </a:cubicBezTo>
                    <a:cubicBezTo>
                      <a:pt x="226695" y="168965"/>
                      <a:pt x="224790" y="155823"/>
                      <a:pt x="229553" y="145498"/>
                    </a:cubicBezTo>
                    <a:cubicBezTo>
                      <a:pt x="232410" y="139866"/>
                      <a:pt x="239078" y="137050"/>
                      <a:pt x="245745" y="138927"/>
                    </a:cubicBezTo>
                    <a:cubicBezTo>
                      <a:pt x="247650" y="139866"/>
                      <a:pt x="250508" y="140804"/>
                      <a:pt x="252412" y="140804"/>
                    </a:cubicBezTo>
                    <a:cubicBezTo>
                      <a:pt x="253365" y="138927"/>
                      <a:pt x="257175" y="131417"/>
                      <a:pt x="258128" y="127663"/>
                    </a:cubicBezTo>
                    <a:cubicBezTo>
                      <a:pt x="260985" y="128601"/>
                      <a:pt x="267653" y="130479"/>
                      <a:pt x="272415" y="131417"/>
                    </a:cubicBezTo>
                    <a:cubicBezTo>
                      <a:pt x="273368" y="128601"/>
                      <a:pt x="273368" y="121092"/>
                      <a:pt x="272415" y="117337"/>
                    </a:cubicBezTo>
                    <a:cubicBezTo>
                      <a:pt x="277178" y="118276"/>
                      <a:pt x="286703" y="119214"/>
                      <a:pt x="289560" y="118276"/>
                    </a:cubicBezTo>
                    <a:cubicBezTo>
                      <a:pt x="288607" y="113582"/>
                      <a:pt x="286703" y="107011"/>
                      <a:pt x="284798" y="103257"/>
                    </a:cubicBezTo>
                    <a:cubicBezTo>
                      <a:pt x="290513" y="103257"/>
                      <a:pt x="300038" y="101379"/>
                      <a:pt x="304800" y="100440"/>
                    </a:cubicBezTo>
                    <a:cubicBezTo>
                      <a:pt x="301943" y="96686"/>
                      <a:pt x="296228" y="89176"/>
                      <a:pt x="292418" y="86360"/>
                    </a:cubicBezTo>
                    <a:cubicBezTo>
                      <a:pt x="298132" y="85421"/>
                      <a:pt x="309563" y="81667"/>
                      <a:pt x="314325" y="77912"/>
                    </a:cubicBezTo>
                    <a:cubicBezTo>
                      <a:pt x="306705" y="75096"/>
                      <a:pt x="296228" y="69463"/>
                      <a:pt x="291465" y="67586"/>
                    </a:cubicBezTo>
                    <a:close/>
                    <a:moveTo>
                      <a:pt x="217170" y="169904"/>
                    </a:moveTo>
                    <a:cubicBezTo>
                      <a:pt x="217170" y="170843"/>
                      <a:pt x="216218" y="171781"/>
                      <a:pt x="216218" y="171781"/>
                    </a:cubicBezTo>
                    <a:cubicBezTo>
                      <a:pt x="216218" y="171781"/>
                      <a:pt x="216218" y="172720"/>
                      <a:pt x="215265" y="172720"/>
                    </a:cubicBezTo>
                    <a:cubicBezTo>
                      <a:pt x="215265" y="173659"/>
                      <a:pt x="214312" y="173659"/>
                      <a:pt x="214312" y="174597"/>
                    </a:cubicBezTo>
                    <a:cubicBezTo>
                      <a:pt x="214312" y="174597"/>
                      <a:pt x="214312" y="175536"/>
                      <a:pt x="213360" y="175536"/>
                    </a:cubicBezTo>
                    <a:cubicBezTo>
                      <a:pt x="212408" y="176475"/>
                      <a:pt x="212408" y="177413"/>
                      <a:pt x="211455" y="177413"/>
                    </a:cubicBezTo>
                    <a:cubicBezTo>
                      <a:pt x="211455" y="178352"/>
                      <a:pt x="210503" y="178352"/>
                      <a:pt x="209550" y="179291"/>
                    </a:cubicBezTo>
                    <a:cubicBezTo>
                      <a:pt x="209550" y="179291"/>
                      <a:pt x="208598" y="180230"/>
                      <a:pt x="208598" y="180230"/>
                    </a:cubicBezTo>
                    <a:cubicBezTo>
                      <a:pt x="207645" y="181168"/>
                      <a:pt x="207645" y="181168"/>
                      <a:pt x="206693" y="182107"/>
                    </a:cubicBezTo>
                    <a:cubicBezTo>
                      <a:pt x="206693" y="182107"/>
                      <a:pt x="205740" y="183046"/>
                      <a:pt x="205740" y="183046"/>
                    </a:cubicBezTo>
                    <a:cubicBezTo>
                      <a:pt x="203835" y="183984"/>
                      <a:pt x="202883" y="185862"/>
                      <a:pt x="200978" y="186800"/>
                    </a:cubicBezTo>
                    <a:cubicBezTo>
                      <a:pt x="200978" y="186800"/>
                      <a:pt x="200978" y="186800"/>
                      <a:pt x="200978" y="186800"/>
                    </a:cubicBezTo>
                    <a:cubicBezTo>
                      <a:pt x="199073" y="188678"/>
                      <a:pt x="196215" y="189617"/>
                      <a:pt x="193358" y="191494"/>
                    </a:cubicBezTo>
                    <a:lnTo>
                      <a:pt x="193358" y="191494"/>
                    </a:lnTo>
                    <a:cubicBezTo>
                      <a:pt x="192405" y="192433"/>
                      <a:pt x="191453" y="192433"/>
                      <a:pt x="190500" y="193371"/>
                    </a:cubicBezTo>
                    <a:cubicBezTo>
                      <a:pt x="169545" y="203697"/>
                      <a:pt x="160020" y="212145"/>
                      <a:pt x="156210" y="214023"/>
                    </a:cubicBezTo>
                    <a:cubicBezTo>
                      <a:pt x="156210" y="214023"/>
                      <a:pt x="156210" y="214023"/>
                      <a:pt x="156210" y="214023"/>
                    </a:cubicBezTo>
                    <a:cubicBezTo>
                      <a:pt x="153353" y="211207"/>
                      <a:pt x="142875" y="203697"/>
                      <a:pt x="121920" y="193371"/>
                    </a:cubicBezTo>
                    <a:cubicBezTo>
                      <a:pt x="120968" y="193371"/>
                      <a:pt x="120015" y="192433"/>
                      <a:pt x="119062" y="191494"/>
                    </a:cubicBezTo>
                    <a:lnTo>
                      <a:pt x="119062" y="191494"/>
                    </a:lnTo>
                    <a:cubicBezTo>
                      <a:pt x="116205" y="189617"/>
                      <a:pt x="114300" y="188678"/>
                      <a:pt x="111443" y="186800"/>
                    </a:cubicBezTo>
                    <a:cubicBezTo>
                      <a:pt x="111443" y="186800"/>
                      <a:pt x="111443" y="186800"/>
                      <a:pt x="111443" y="186800"/>
                    </a:cubicBezTo>
                    <a:cubicBezTo>
                      <a:pt x="109538" y="185862"/>
                      <a:pt x="107633" y="183984"/>
                      <a:pt x="106680" y="183046"/>
                    </a:cubicBezTo>
                    <a:cubicBezTo>
                      <a:pt x="106680" y="183046"/>
                      <a:pt x="105727" y="182107"/>
                      <a:pt x="105727" y="182107"/>
                    </a:cubicBezTo>
                    <a:cubicBezTo>
                      <a:pt x="104775" y="181168"/>
                      <a:pt x="104775" y="181168"/>
                      <a:pt x="103823" y="180230"/>
                    </a:cubicBezTo>
                    <a:cubicBezTo>
                      <a:pt x="103823" y="180230"/>
                      <a:pt x="102870" y="179291"/>
                      <a:pt x="102870" y="179291"/>
                    </a:cubicBezTo>
                    <a:cubicBezTo>
                      <a:pt x="101918" y="178352"/>
                      <a:pt x="101918" y="178352"/>
                      <a:pt x="100965" y="177413"/>
                    </a:cubicBezTo>
                    <a:cubicBezTo>
                      <a:pt x="100013" y="176475"/>
                      <a:pt x="100013" y="175536"/>
                      <a:pt x="99060" y="175536"/>
                    </a:cubicBezTo>
                    <a:cubicBezTo>
                      <a:pt x="99060" y="175536"/>
                      <a:pt x="98108" y="174597"/>
                      <a:pt x="98108" y="174597"/>
                    </a:cubicBezTo>
                    <a:cubicBezTo>
                      <a:pt x="98108" y="173659"/>
                      <a:pt x="97155" y="173659"/>
                      <a:pt x="97155" y="172720"/>
                    </a:cubicBezTo>
                    <a:cubicBezTo>
                      <a:pt x="97155" y="172720"/>
                      <a:pt x="97155" y="171781"/>
                      <a:pt x="96202" y="171781"/>
                    </a:cubicBezTo>
                    <a:cubicBezTo>
                      <a:pt x="95250" y="170843"/>
                      <a:pt x="95250" y="169904"/>
                      <a:pt x="95250" y="169904"/>
                    </a:cubicBezTo>
                    <a:cubicBezTo>
                      <a:pt x="92393" y="164272"/>
                      <a:pt x="93345" y="159578"/>
                      <a:pt x="93345" y="159578"/>
                    </a:cubicBezTo>
                    <a:lnTo>
                      <a:pt x="93345" y="159578"/>
                    </a:lnTo>
                    <a:lnTo>
                      <a:pt x="93345" y="80728"/>
                    </a:lnTo>
                    <a:cubicBezTo>
                      <a:pt x="93345" y="79789"/>
                      <a:pt x="94298" y="77912"/>
                      <a:pt x="96202" y="77912"/>
                    </a:cubicBezTo>
                    <a:lnTo>
                      <a:pt x="102870" y="77912"/>
                    </a:lnTo>
                    <a:lnTo>
                      <a:pt x="155258" y="77912"/>
                    </a:lnTo>
                    <a:lnTo>
                      <a:pt x="155258" y="77912"/>
                    </a:lnTo>
                    <a:lnTo>
                      <a:pt x="155258" y="77912"/>
                    </a:lnTo>
                    <a:lnTo>
                      <a:pt x="155258" y="77912"/>
                    </a:lnTo>
                    <a:lnTo>
                      <a:pt x="207645" y="77912"/>
                    </a:lnTo>
                    <a:lnTo>
                      <a:pt x="216218" y="77912"/>
                    </a:lnTo>
                    <a:cubicBezTo>
                      <a:pt x="217170" y="77912"/>
                      <a:pt x="219075" y="78850"/>
                      <a:pt x="219075" y="80728"/>
                    </a:cubicBezTo>
                    <a:lnTo>
                      <a:pt x="219075" y="159578"/>
                    </a:lnTo>
                    <a:lnTo>
                      <a:pt x="219075" y="159578"/>
                    </a:lnTo>
                    <a:cubicBezTo>
                      <a:pt x="219075" y="158640"/>
                      <a:pt x="219075" y="163333"/>
                      <a:pt x="217170" y="169904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3" name="Полилиния 82">
                <a:extLst>
                  <a:ext uri="{FF2B5EF4-FFF2-40B4-BE49-F238E27FC236}">
                    <a16:creationId xmlns="" xmlns:a16="http://schemas.microsoft.com/office/drawing/2014/main" id="{9B71D8F6-A4A5-5CAC-6F31-B0C4CC2774F3}"/>
                  </a:ext>
                </a:extLst>
              </p:cNvPr>
              <p:cNvSpPr/>
              <p:nvPr/>
            </p:nvSpPr>
            <p:spPr>
              <a:xfrm>
                <a:off x="5777865" y="3275053"/>
                <a:ext cx="9525" cy="9386"/>
              </a:xfrm>
              <a:custGeom>
                <a:avLst/>
                <a:gdLst>
                  <a:gd name="connsiteX0" fmla="*/ 0 w 9525"/>
                  <a:gd name="connsiteY0" fmla="*/ 0 h 9386"/>
                  <a:gd name="connsiteX1" fmla="*/ 0 w 9525"/>
                  <a:gd name="connsiteY1" fmla="*/ 0 h 9386"/>
                  <a:gd name="connsiteX2" fmla="*/ 0 w 9525"/>
                  <a:gd name="connsiteY2" fmla="*/ 0 h 9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38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4" name="Полилиния 83">
                <a:extLst>
                  <a:ext uri="{FF2B5EF4-FFF2-40B4-BE49-F238E27FC236}">
                    <a16:creationId xmlns="" xmlns:a16="http://schemas.microsoft.com/office/drawing/2014/main" id="{CAAB3EC3-BF2C-9CAF-4359-38A4CA65C8B7}"/>
                  </a:ext>
                </a:extLst>
              </p:cNvPr>
              <p:cNvSpPr/>
              <p:nvPr/>
            </p:nvSpPr>
            <p:spPr>
              <a:xfrm>
                <a:off x="5776912" y="3279747"/>
                <a:ext cx="5715" cy="5632"/>
              </a:xfrm>
              <a:custGeom>
                <a:avLst/>
                <a:gdLst>
                  <a:gd name="connsiteX0" fmla="*/ 2857 w 5715"/>
                  <a:gd name="connsiteY0" fmla="*/ 5632 h 5632"/>
                  <a:gd name="connsiteX1" fmla="*/ 5715 w 5715"/>
                  <a:gd name="connsiteY1" fmla="*/ 2816 h 5632"/>
                  <a:gd name="connsiteX2" fmla="*/ 2857 w 5715"/>
                  <a:gd name="connsiteY2" fmla="*/ 0 h 5632"/>
                  <a:gd name="connsiteX3" fmla="*/ 0 w 5715"/>
                  <a:gd name="connsiteY3" fmla="*/ 2816 h 5632"/>
                  <a:gd name="connsiteX4" fmla="*/ 2857 w 5715"/>
                  <a:gd name="connsiteY4" fmla="*/ 5632 h 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" h="5632">
                    <a:moveTo>
                      <a:pt x="2857" y="5632"/>
                    </a:moveTo>
                    <a:cubicBezTo>
                      <a:pt x="4763" y="5632"/>
                      <a:pt x="5715" y="4693"/>
                      <a:pt x="5715" y="2816"/>
                    </a:cubicBezTo>
                    <a:cubicBezTo>
                      <a:pt x="5715" y="939"/>
                      <a:pt x="4763" y="0"/>
                      <a:pt x="2857" y="0"/>
                    </a:cubicBezTo>
                    <a:cubicBezTo>
                      <a:pt x="953" y="0"/>
                      <a:pt x="0" y="939"/>
                      <a:pt x="0" y="2816"/>
                    </a:cubicBezTo>
                    <a:cubicBezTo>
                      <a:pt x="0" y="4693"/>
                      <a:pt x="953" y="5632"/>
                      <a:pt x="2857" y="5632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5" name="Полилиния 84">
                <a:extLst>
                  <a:ext uri="{FF2B5EF4-FFF2-40B4-BE49-F238E27FC236}">
                    <a16:creationId xmlns="" xmlns:a16="http://schemas.microsoft.com/office/drawing/2014/main" id="{909C95B1-268E-0B32-16CB-BDF176C60290}"/>
                  </a:ext>
                </a:extLst>
              </p:cNvPr>
              <p:cNvSpPr/>
              <p:nvPr/>
            </p:nvSpPr>
            <p:spPr>
              <a:xfrm>
                <a:off x="5775959" y="3287256"/>
                <a:ext cx="7620" cy="15019"/>
              </a:xfrm>
              <a:custGeom>
                <a:avLst/>
                <a:gdLst>
                  <a:gd name="connsiteX0" fmla="*/ 3810 w 7620"/>
                  <a:gd name="connsiteY0" fmla="*/ 15019 h 15019"/>
                  <a:gd name="connsiteX1" fmla="*/ 7620 w 7620"/>
                  <a:gd name="connsiteY1" fmla="*/ 3755 h 15019"/>
                  <a:gd name="connsiteX2" fmla="*/ 3810 w 7620"/>
                  <a:gd name="connsiteY2" fmla="*/ 0 h 15019"/>
                  <a:gd name="connsiteX3" fmla="*/ 0 w 7620"/>
                  <a:gd name="connsiteY3" fmla="*/ 3755 h 15019"/>
                  <a:gd name="connsiteX4" fmla="*/ 3810 w 7620"/>
                  <a:gd name="connsiteY4" fmla="*/ 15019 h 15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" h="15019">
                    <a:moveTo>
                      <a:pt x="3810" y="15019"/>
                    </a:moveTo>
                    <a:cubicBezTo>
                      <a:pt x="5715" y="15019"/>
                      <a:pt x="7620" y="7510"/>
                      <a:pt x="7620" y="3755"/>
                    </a:cubicBezTo>
                    <a:cubicBezTo>
                      <a:pt x="7620" y="1877"/>
                      <a:pt x="5715" y="0"/>
                      <a:pt x="3810" y="0"/>
                    </a:cubicBezTo>
                    <a:cubicBezTo>
                      <a:pt x="1905" y="0"/>
                      <a:pt x="0" y="939"/>
                      <a:pt x="0" y="3755"/>
                    </a:cubicBezTo>
                    <a:cubicBezTo>
                      <a:pt x="0" y="7510"/>
                      <a:pt x="1905" y="15019"/>
                      <a:pt x="3810" y="15019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6" name="Полилиния 85">
                <a:extLst>
                  <a:ext uri="{FF2B5EF4-FFF2-40B4-BE49-F238E27FC236}">
                    <a16:creationId xmlns="" xmlns:a16="http://schemas.microsoft.com/office/drawing/2014/main" id="{D55690E6-CA21-7B1F-B7B2-8A90090235F6}"/>
                  </a:ext>
                </a:extLst>
              </p:cNvPr>
              <p:cNvSpPr/>
              <p:nvPr/>
            </p:nvSpPr>
            <p:spPr>
              <a:xfrm>
                <a:off x="5773102" y="3261912"/>
                <a:ext cx="13334" cy="13141"/>
              </a:xfrm>
              <a:custGeom>
                <a:avLst/>
                <a:gdLst>
                  <a:gd name="connsiteX0" fmla="*/ 4763 w 13334"/>
                  <a:gd name="connsiteY0" fmla="*/ 13142 h 13141"/>
                  <a:gd name="connsiteX1" fmla="*/ 8572 w 13334"/>
                  <a:gd name="connsiteY1" fmla="*/ 13142 h 13141"/>
                  <a:gd name="connsiteX2" fmla="*/ 7620 w 13334"/>
                  <a:gd name="connsiteY2" fmla="*/ 7510 h 13141"/>
                  <a:gd name="connsiteX3" fmla="*/ 13335 w 13334"/>
                  <a:gd name="connsiteY3" fmla="*/ 8448 h 13141"/>
                  <a:gd name="connsiteX4" fmla="*/ 13335 w 13334"/>
                  <a:gd name="connsiteY4" fmla="*/ 4693 h 13141"/>
                  <a:gd name="connsiteX5" fmla="*/ 7620 w 13334"/>
                  <a:gd name="connsiteY5" fmla="*/ 4693 h 13141"/>
                  <a:gd name="connsiteX6" fmla="*/ 8572 w 13334"/>
                  <a:gd name="connsiteY6" fmla="*/ 0 h 13141"/>
                  <a:gd name="connsiteX7" fmla="*/ 4763 w 13334"/>
                  <a:gd name="connsiteY7" fmla="*/ 0 h 13141"/>
                  <a:gd name="connsiteX8" fmla="*/ 4763 w 13334"/>
                  <a:gd name="connsiteY8" fmla="*/ 4693 h 13141"/>
                  <a:gd name="connsiteX9" fmla="*/ 0 w 13334"/>
                  <a:gd name="connsiteY9" fmla="*/ 4693 h 13141"/>
                  <a:gd name="connsiteX10" fmla="*/ 0 w 13334"/>
                  <a:gd name="connsiteY10" fmla="*/ 8448 h 13141"/>
                  <a:gd name="connsiteX11" fmla="*/ 4763 w 13334"/>
                  <a:gd name="connsiteY11" fmla="*/ 7510 h 13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4" h="13141">
                    <a:moveTo>
                      <a:pt x="4763" y="13142"/>
                    </a:moveTo>
                    <a:lnTo>
                      <a:pt x="8572" y="13142"/>
                    </a:lnTo>
                    <a:lnTo>
                      <a:pt x="7620" y="7510"/>
                    </a:lnTo>
                    <a:lnTo>
                      <a:pt x="13335" y="8448"/>
                    </a:lnTo>
                    <a:lnTo>
                      <a:pt x="13335" y="4693"/>
                    </a:lnTo>
                    <a:lnTo>
                      <a:pt x="7620" y="4693"/>
                    </a:lnTo>
                    <a:lnTo>
                      <a:pt x="8572" y="0"/>
                    </a:lnTo>
                    <a:lnTo>
                      <a:pt x="4763" y="0"/>
                    </a:lnTo>
                    <a:lnTo>
                      <a:pt x="4763" y="4693"/>
                    </a:lnTo>
                    <a:lnTo>
                      <a:pt x="0" y="4693"/>
                    </a:lnTo>
                    <a:lnTo>
                      <a:pt x="0" y="8448"/>
                    </a:lnTo>
                    <a:lnTo>
                      <a:pt x="4763" y="7510"/>
                    </a:ln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7" name="Полилиния 86">
                <a:extLst>
                  <a:ext uri="{FF2B5EF4-FFF2-40B4-BE49-F238E27FC236}">
                    <a16:creationId xmlns="" xmlns:a16="http://schemas.microsoft.com/office/drawing/2014/main" id="{C285C934-0807-5971-D059-FA8BE09A5651}"/>
                  </a:ext>
                </a:extLst>
              </p:cNvPr>
              <p:cNvSpPr/>
              <p:nvPr/>
            </p:nvSpPr>
            <p:spPr>
              <a:xfrm>
                <a:off x="5758815" y="3284440"/>
                <a:ext cx="41909" cy="28160"/>
              </a:xfrm>
              <a:custGeom>
                <a:avLst/>
                <a:gdLst>
                  <a:gd name="connsiteX0" fmla="*/ 2857 w 41909"/>
                  <a:gd name="connsiteY0" fmla="*/ 27222 h 28160"/>
                  <a:gd name="connsiteX1" fmla="*/ 6667 w 41909"/>
                  <a:gd name="connsiteY1" fmla="*/ 28161 h 28160"/>
                  <a:gd name="connsiteX2" fmla="*/ 6667 w 41909"/>
                  <a:gd name="connsiteY2" fmla="*/ 28161 h 28160"/>
                  <a:gd name="connsiteX3" fmla="*/ 6667 w 41909"/>
                  <a:gd name="connsiteY3" fmla="*/ 28161 h 28160"/>
                  <a:gd name="connsiteX4" fmla="*/ 6667 w 41909"/>
                  <a:gd name="connsiteY4" fmla="*/ 28161 h 28160"/>
                  <a:gd name="connsiteX5" fmla="*/ 6667 w 41909"/>
                  <a:gd name="connsiteY5" fmla="*/ 28161 h 28160"/>
                  <a:gd name="connsiteX6" fmla="*/ 6667 w 41909"/>
                  <a:gd name="connsiteY6" fmla="*/ 28161 h 28160"/>
                  <a:gd name="connsiteX7" fmla="*/ 6667 w 41909"/>
                  <a:gd name="connsiteY7" fmla="*/ 28161 h 28160"/>
                  <a:gd name="connsiteX8" fmla="*/ 6667 w 41909"/>
                  <a:gd name="connsiteY8" fmla="*/ 28161 h 28160"/>
                  <a:gd name="connsiteX9" fmla="*/ 6667 w 41909"/>
                  <a:gd name="connsiteY9" fmla="*/ 28161 h 28160"/>
                  <a:gd name="connsiteX10" fmla="*/ 6667 w 41909"/>
                  <a:gd name="connsiteY10" fmla="*/ 28161 h 28160"/>
                  <a:gd name="connsiteX11" fmla="*/ 6667 w 41909"/>
                  <a:gd name="connsiteY11" fmla="*/ 28161 h 28160"/>
                  <a:gd name="connsiteX12" fmla="*/ 6667 w 41909"/>
                  <a:gd name="connsiteY12" fmla="*/ 28161 h 28160"/>
                  <a:gd name="connsiteX13" fmla="*/ 6667 w 41909"/>
                  <a:gd name="connsiteY13" fmla="*/ 28161 h 28160"/>
                  <a:gd name="connsiteX14" fmla="*/ 7620 w 41909"/>
                  <a:gd name="connsiteY14" fmla="*/ 28161 h 28160"/>
                  <a:gd name="connsiteX15" fmla="*/ 7620 w 41909"/>
                  <a:gd name="connsiteY15" fmla="*/ 28161 h 28160"/>
                  <a:gd name="connsiteX16" fmla="*/ 8572 w 41909"/>
                  <a:gd name="connsiteY16" fmla="*/ 28161 h 28160"/>
                  <a:gd name="connsiteX17" fmla="*/ 9525 w 41909"/>
                  <a:gd name="connsiteY17" fmla="*/ 28161 h 28160"/>
                  <a:gd name="connsiteX18" fmla="*/ 10478 w 41909"/>
                  <a:gd name="connsiteY18" fmla="*/ 28161 h 28160"/>
                  <a:gd name="connsiteX19" fmla="*/ 11430 w 41909"/>
                  <a:gd name="connsiteY19" fmla="*/ 28161 h 28160"/>
                  <a:gd name="connsiteX20" fmla="*/ 12382 w 41909"/>
                  <a:gd name="connsiteY20" fmla="*/ 28161 h 28160"/>
                  <a:gd name="connsiteX21" fmla="*/ 22860 w 41909"/>
                  <a:gd name="connsiteY21" fmla="*/ 26283 h 28160"/>
                  <a:gd name="connsiteX22" fmla="*/ 34290 w 41909"/>
                  <a:gd name="connsiteY22" fmla="*/ 24406 h 28160"/>
                  <a:gd name="connsiteX23" fmla="*/ 34290 w 41909"/>
                  <a:gd name="connsiteY23" fmla="*/ 24406 h 28160"/>
                  <a:gd name="connsiteX24" fmla="*/ 35242 w 41909"/>
                  <a:gd name="connsiteY24" fmla="*/ 24406 h 28160"/>
                  <a:gd name="connsiteX25" fmla="*/ 35242 w 41909"/>
                  <a:gd name="connsiteY25" fmla="*/ 24406 h 28160"/>
                  <a:gd name="connsiteX26" fmla="*/ 35242 w 41909"/>
                  <a:gd name="connsiteY26" fmla="*/ 24406 h 28160"/>
                  <a:gd name="connsiteX27" fmla="*/ 35242 w 41909"/>
                  <a:gd name="connsiteY27" fmla="*/ 24406 h 28160"/>
                  <a:gd name="connsiteX28" fmla="*/ 35242 w 41909"/>
                  <a:gd name="connsiteY28" fmla="*/ 24406 h 28160"/>
                  <a:gd name="connsiteX29" fmla="*/ 35242 w 41909"/>
                  <a:gd name="connsiteY29" fmla="*/ 24406 h 28160"/>
                  <a:gd name="connsiteX30" fmla="*/ 35242 w 41909"/>
                  <a:gd name="connsiteY30" fmla="*/ 24406 h 28160"/>
                  <a:gd name="connsiteX31" fmla="*/ 35242 w 41909"/>
                  <a:gd name="connsiteY31" fmla="*/ 24406 h 28160"/>
                  <a:gd name="connsiteX32" fmla="*/ 35242 w 41909"/>
                  <a:gd name="connsiteY32" fmla="*/ 24406 h 28160"/>
                  <a:gd name="connsiteX33" fmla="*/ 35242 w 41909"/>
                  <a:gd name="connsiteY33" fmla="*/ 24406 h 28160"/>
                  <a:gd name="connsiteX34" fmla="*/ 35242 w 41909"/>
                  <a:gd name="connsiteY34" fmla="*/ 24406 h 28160"/>
                  <a:gd name="connsiteX35" fmla="*/ 35242 w 41909"/>
                  <a:gd name="connsiteY35" fmla="*/ 24406 h 28160"/>
                  <a:gd name="connsiteX36" fmla="*/ 35242 w 41909"/>
                  <a:gd name="connsiteY36" fmla="*/ 24406 h 28160"/>
                  <a:gd name="connsiteX37" fmla="*/ 35242 w 41909"/>
                  <a:gd name="connsiteY37" fmla="*/ 24406 h 28160"/>
                  <a:gd name="connsiteX38" fmla="*/ 35242 w 41909"/>
                  <a:gd name="connsiteY38" fmla="*/ 24406 h 28160"/>
                  <a:gd name="connsiteX39" fmla="*/ 35242 w 41909"/>
                  <a:gd name="connsiteY39" fmla="*/ 24406 h 28160"/>
                  <a:gd name="connsiteX40" fmla="*/ 41910 w 41909"/>
                  <a:gd name="connsiteY40" fmla="*/ 13142 h 28160"/>
                  <a:gd name="connsiteX41" fmla="*/ 28575 w 41909"/>
                  <a:gd name="connsiteY41" fmla="*/ 0 h 28160"/>
                  <a:gd name="connsiteX42" fmla="*/ 21907 w 41909"/>
                  <a:gd name="connsiteY42" fmla="*/ 22529 h 28160"/>
                  <a:gd name="connsiteX43" fmla="*/ 21907 w 41909"/>
                  <a:gd name="connsiteY43" fmla="*/ 22529 h 28160"/>
                  <a:gd name="connsiteX44" fmla="*/ 13335 w 41909"/>
                  <a:gd name="connsiteY44" fmla="*/ 0 h 28160"/>
                  <a:gd name="connsiteX45" fmla="*/ 0 w 41909"/>
                  <a:gd name="connsiteY45" fmla="*/ 13142 h 28160"/>
                  <a:gd name="connsiteX46" fmla="*/ 2857 w 41909"/>
                  <a:gd name="connsiteY46" fmla="*/ 27222 h 28160"/>
                  <a:gd name="connsiteX47" fmla="*/ 2857 w 41909"/>
                  <a:gd name="connsiteY47" fmla="*/ 27222 h 2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1909" h="28160">
                    <a:moveTo>
                      <a:pt x="2857" y="27222"/>
                    </a:moveTo>
                    <a:cubicBezTo>
                      <a:pt x="3810" y="27222"/>
                      <a:pt x="5715" y="28161"/>
                      <a:pt x="6667" y="28161"/>
                    </a:cubicBezTo>
                    <a:cubicBezTo>
                      <a:pt x="6667" y="28161"/>
                      <a:pt x="6667" y="28161"/>
                      <a:pt x="6667" y="28161"/>
                    </a:cubicBezTo>
                    <a:lnTo>
                      <a:pt x="6667" y="28161"/>
                    </a:lnTo>
                    <a:lnTo>
                      <a:pt x="6667" y="28161"/>
                    </a:lnTo>
                    <a:lnTo>
                      <a:pt x="6667" y="28161"/>
                    </a:lnTo>
                    <a:lnTo>
                      <a:pt x="6667" y="28161"/>
                    </a:lnTo>
                    <a:lnTo>
                      <a:pt x="6667" y="28161"/>
                    </a:lnTo>
                    <a:lnTo>
                      <a:pt x="6667" y="28161"/>
                    </a:lnTo>
                    <a:lnTo>
                      <a:pt x="6667" y="28161"/>
                    </a:lnTo>
                    <a:lnTo>
                      <a:pt x="6667" y="28161"/>
                    </a:lnTo>
                    <a:lnTo>
                      <a:pt x="6667" y="28161"/>
                    </a:lnTo>
                    <a:cubicBezTo>
                      <a:pt x="6667" y="28161"/>
                      <a:pt x="6667" y="28161"/>
                      <a:pt x="6667" y="28161"/>
                    </a:cubicBezTo>
                    <a:lnTo>
                      <a:pt x="6667" y="28161"/>
                    </a:lnTo>
                    <a:lnTo>
                      <a:pt x="7620" y="28161"/>
                    </a:lnTo>
                    <a:lnTo>
                      <a:pt x="7620" y="28161"/>
                    </a:lnTo>
                    <a:cubicBezTo>
                      <a:pt x="7620" y="28161"/>
                      <a:pt x="7620" y="28161"/>
                      <a:pt x="8572" y="28161"/>
                    </a:cubicBezTo>
                    <a:lnTo>
                      <a:pt x="9525" y="28161"/>
                    </a:lnTo>
                    <a:cubicBezTo>
                      <a:pt x="9525" y="28161"/>
                      <a:pt x="10478" y="28161"/>
                      <a:pt x="10478" y="28161"/>
                    </a:cubicBezTo>
                    <a:cubicBezTo>
                      <a:pt x="10478" y="28161"/>
                      <a:pt x="11430" y="28161"/>
                      <a:pt x="11430" y="28161"/>
                    </a:cubicBezTo>
                    <a:cubicBezTo>
                      <a:pt x="11430" y="28161"/>
                      <a:pt x="12382" y="28161"/>
                      <a:pt x="12382" y="28161"/>
                    </a:cubicBezTo>
                    <a:cubicBezTo>
                      <a:pt x="16192" y="28161"/>
                      <a:pt x="20003" y="27222"/>
                      <a:pt x="22860" y="26283"/>
                    </a:cubicBezTo>
                    <a:cubicBezTo>
                      <a:pt x="26670" y="25345"/>
                      <a:pt x="30480" y="24406"/>
                      <a:pt x="34290" y="24406"/>
                    </a:cubicBezTo>
                    <a:lnTo>
                      <a:pt x="34290" y="24406"/>
                    </a:lnTo>
                    <a:cubicBezTo>
                      <a:pt x="34290" y="24406"/>
                      <a:pt x="34290" y="24406"/>
                      <a:pt x="35242" y="24406"/>
                    </a:cubicBezTo>
                    <a:lnTo>
                      <a:pt x="35242" y="24406"/>
                    </a:lnTo>
                    <a:lnTo>
                      <a:pt x="35242" y="24406"/>
                    </a:lnTo>
                    <a:lnTo>
                      <a:pt x="35242" y="24406"/>
                    </a:lnTo>
                    <a:cubicBezTo>
                      <a:pt x="35242" y="24406"/>
                      <a:pt x="35242" y="24406"/>
                      <a:pt x="35242" y="24406"/>
                    </a:cubicBezTo>
                    <a:lnTo>
                      <a:pt x="35242" y="24406"/>
                    </a:lnTo>
                    <a:lnTo>
                      <a:pt x="35242" y="24406"/>
                    </a:lnTo>
                    <a:lnTo>
                      <a:pt x="35242" y="24406"/>
                    </a:lnTo>
                    <a:lnTo>
                      <a:pt x="35242" y="24406"/>
                    </a:lnTo>
                    <a:lnTo>
                      <a:pt x="35242" y="24406"/>
                    </a:lnTo>
                    <a:lnTo>
                      <a:pt x="35242" y="24406"/>
                    </a:lnTo>
                    <a:lnTo>
                      <a:pt x="35242" y="24406"/>
                    </a:lnTo>
                    <a:lnTo>
                      <a:pt x="35242" y="24406"/>
                    </a:lnTo>
                    <a:lnTo>
                      <a:pt x="35242" y="24406"/>
                    </a:lnTo>
                    <a:lnTo>
                      <a:pt x="35242" y="24406"/>
                    </a:lnTo>
                    <a:cubicBezTo>
                      <a:pt x="35242" y="24406"/>
                      <a:pt x="35242" y="24406"/>
                      <a:pt x="35242" y="24406"/>
                    </a:cubicBezTo>
                    <a:cubicBezTo>
                      <a:pt x="40957" y="20651"/>
                      <a:pt x="41910" y="15958"/>
                      <a:pt x="41910" y="13142"/>
                    </a:cubicBezTo>
                    <a:cubicBezTo>
                      <a:pt x="41910" y="7510"/>
                      <a:pt x="39053" y="1877"/>
                      <a:pt x="28575" y="0"/>
                    </a:cubicBezTo>
                    <a:cubicBezTo>
                      <a:pt x="28575" y="6571"/>
                      <a:pt x="25717" y="22529"/>
                      <a:pt x="21907" y="22529"/>
                    </a:cubicBezTo>
                    <a:lnTo>
                      <a:pt x="21907" y="22529"/>
                    </a:lnTo>
                    <a:cubicBezTo>
                      <a:pt x="17145" y="22529"/>
                      <a:pt x="13335" y="6571"/>
                      <a:pt x="13335" y="0"/>
                    </a:cubicBezTo>
                    <a:cubicBezTo>
                      <a:pt x="2857" y="1877"/>
                      <a:pt x="0" y="7510"/>
                      <a:pt x="0" y="13142"/>
                    </a:cubicBezTo>
                    <a:cubicBezTo>
                      <a:pt x="0" y="15958"/>
                      <a:pt x="953" y="22529"/>
                      <a:pt x="2857" y="27222"/>
                    </a:cubicBezTo>
                    <a:cubicBezTo>
                      <a:pt x="2857" y="26283"/>
                      <a:pt x="2857" y="26283"/>
                      <a:pt x="2857" y="27222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8" name="Полилиния 87">
                <a:extLst>
                  <a:ext uri="{FF2B5EF4-FFF2-40B4-BE49-F238E27FC236}">
                    <a16:creationId xmlns="" xmlns:a16="http://schemas.microsoft.com/office/drawing/2014/main" id="{B372B40B-591A-621D-E8BA-B6879746AAE9}"/>
                  </a:ext>
                </a:extLst>
              </p:cNvPr>
              <p:cNvSpPr/>
              <p:nvPr/>
            </p:nvSpPr>
            <p:spPr>
              <a:xfrm>
                <a:off x="5810218" y="3248725"/>
                <a:ext cx="23844" cy="33837"/>
              </a:xfrm>
              <a:custGeom>
                <a:avLst/>
                <a:gdLst>
                  <a:gd name="connsiteX0" fmla="*/ 6699 w 23844"/>
                  <a:gd name="connsiteY0" fmla="*/ 33838 h 33837"/>
                  <a:gd name="connsiteX1" fmla="*/ 6699 w 23844"/>
                  <a:gd name="connsiteY1" fmla="*/ 33838 h 33837"/>
                  <a:gd name="connsiteX2" fmla="*/ 8604 w 23844"/>
                  <a:gd name="connsiteY2" fmla="*/ 24451 h 33837"/>
                  <a:gd name="connsiteX3" fmla="*/ 10509 w 23844"/>
                  <a:gd name="connsiteY3" fmla="*/ 13186 h 33837"/>
                  <a:gd name="connsiteX4" fmla="*/ 10509 w 23844"/>
                  <a:gd name="connsiteY4" fmla="*/ 13186 h 33837"/>
                  <a:gd name="connsiteX5" fmla="*/ 23844 w 23844"/>
                  <a:gd name="connsiteY5" fmla="*/ 3799 h 33837"/>
                  <a:gd name="connsiteX6" fmla="*/ 8604 w 23844"/>
                  <a:gd name="connsiteY6" fmla="*/ 1922 h 33837"/>
                  <a:gd name="connsiteX7" fmla="*/ 984 w 23844"/>
                  <a:gd name="connsiteY7" fmla="*/ 14125 h 33837"/>
                  <a:gd name="connsiteX8" fmla="*/ 6699 w 23844"/>
                  <a:gd name="connsiteY8" fmla="*/ 33838 h 33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44" h="33837">
                    <a:moveTo>
                      <a:pt x="6699" y="33838"/>
                    </a:moveTo>
                    <a:lnTo>
                      <a:pt x="6699" y="33838"/>
                    </a:lnTo>
                    <a:cubicBezTo>
                      <a:pt x="6699" y="33838"/>
                      <a:pt x="3842" y="26328"/>
                      <a:pt x="8604" y="24451"/>
                    </a:cubicBezTo>
                    <a:cubicBezTo>
                      <a:pt x="13367" y="22573"/>
                      <a:pt x="6699" y="23512"/>
                      <a:pt x="10509" y="13186"/>
                    </a:cubicBezTo>
                    <a:lnTo>
                      <a:pt x="10509" y="13186"/>
                    </a:lnTo>
                    <a:cubicBezTo>
                      <a:pt x="14319" y="983"/>
                      <a:pt x="23844" y="3799"/>
                      <a:pt x="23844" y="3799"/>
                    </a:cubicBezTo>
                    <a:cubicBezTo>
                      <a:pt x="17177" y="-894"/>
                      <a:pt x="12414" y="-894"/>
                      <a:pt x="8604" y="1922"/>
                    </a:cubicBezTo>
                    <a:cubicBezTo>
                      <a:pt x="6699" y="3799"/>
                      <a:pt x="2889" y="7554"/>
                      <a:pt x="984" y="14125"/>
                    </a:cubicBezTo>
                    <a:cubicBezTo>
                      <a:pt x="-1873" y="24451"/>
                      <a:pt x="1937" y="32899"/>
                      <a:pt x="6699" y="33838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9" name="Полилиния 88">
                <a:extLst>
                  <a:ext uri="{FF2B5EF4-FFF2-40B4-BE49-F238E27FC236}">
                    <a16:creationId xmlns="" xmlns:a16="http://schemas.microsoft.com/office/drawing/2014/main" id="{46F4A78C-7DD0-38A5-E478-4868B2ECCE58}"/>
                  </a:ext>
                </a:extLst>
              </p:cNvPr>
              <p:cNvSpPr/>
              <p:nvPr/>
            </p:nvSpPr>
            <p:spPr>
              <a:xfrm>
                <a:off x="5823584" y="3245954"/>
                <a:ext cx="52387" cy="41302"/>
              </a:xfrm>
              <a:custGeom>
                <a:avLst/>
                <a:gdLst>
                  <a:gd name="connsiteX0" fmla="*/ 17145 w 52387"/>
                  <a:gd name="connsiteY0" fmla="*/ 19713 h 41302"/>
                  <a:gd name="connsiteX1" fmla="*/ 42863 w 52387"/>
                  <a:gd name="connsiteY1" fmla="*/ 41303 h 41302"/>
                  <a:gd name="connsiteX2" fmla="*/ 31433 w 52387"/>
                  <a:gd name="connsiteY2" fmla="*/ 23467 h 41302"/>
                  <a:gd name="connsiteX3" fmla="*/ 52388 w 52387"/>
                  <a:gd name="connsiteY3" fmla="*/ 26283 h 41302"/>
                  <a:gd name="connsiteX4" fmla="*/ 30480 w 52387"/>
                  <a:gd name="connsiteY4" fmla="*/ 8448 h 41302"/>
                  <a:gd name="connsiteX5" fmla="*/ 13335 w 52387"/>
                  <a:gd name="connsiteY5" fmla="*/ 0 h 41302"/>
                  <a:gd name="connsiteX6" fmla="*/ 0 w 52387"/>
                  <a:gd name="connsiteY6" fmla="*/ 939 h 41302"/>
                  <a:gd name="connsiteX7" fmla="*/ 17145 w 52387"/>
                  <a:gd name="connsiteY7" fmla="*/ 19713 h 41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387" h="41302">
                    <a:moveTo>
                      <a:pt x="17145" y="19713"/>
                    </a:moveTo>
                    <a:cubicBezTo>
                      <a:pt x="17145" y="34732"/>
                      <a:pt x="42863" y="41303"/>
                      <a:pt x="42863" y="41303"/>
                    </a:cubicBezTo>
                    <a:cubicBezTo>
                      <a:pt x="42863" y="41303"/>
                      <a:pt x="28575" y="30977"/>
                      <a:pt x="31433" y="23467"/>
                    </a:cubicBezTo>
                    <a:cubicBezTo>
                      <a:pt x="31433" y="23467"/>
                      <a:pt x="40958" y="27222"/>
                      <a:pt x="52388" y="26283"/>
                    </a:cubicBezTo>
                    <a:cubicBezTo>
                      <a:pt x="28575" y="21590"/>
                      <a:pt x="36195" y="14080"/>
                      <a:pt x="30480" y="8448"/>
                    </a:cubicBezTo>
                    <a:cubicBezTo>
                      <a:pt x="24765" y="0"/>
                      <a:pt x="15240" y="0"/>
                      <a:pt x="13335" y="0"/>
                    </a:cubicBezTo>
                    <a:cubicBezTo>
                      <a:pt x="7620" y="0"/>
                      <a:pt x="6667" y="0"/>
                      <a:pt x="0" y="939"/>
                    </a:cubicBezTo>
                    <a:cubicBezTo>
                      <a:pt x="15240" y="939"/>
                      <a:pt x="17145" y="9387"/>
                      <a:pt x="17145" y="19713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0" name="Полилиния 89">
                <a:extLst>
                  <a:ext uri="{FF2B5EF4-FFF2-40B4-BE49-F238E27FC236}">
                    <a16:creationId xmlns="" xmlns:a16="http://schemas.microsoft.com/office/drawing/2014/main" id="{D714ED79-7186-CD89-FF20-48982FEB4FA2}"/>
                  </a:ext>
                </a:extLst>
              </p:cNvPr>
              <p:cNvSpPr/>
              <p:nvPr/>
            </p:nvSpPr>
            <p:spPr>
              <a:xfrm>
                <a:off x="5800725" y="3274584"/>
                <a:ext cx="37370" cy="33323"/>
              </a:xfrm>
              <a:custGeom>
                <a:avLst/>
                <a:gdLst>
                  <a:gd name="connsiteX0" fmla="*/ 36195 w 37370"/>
                  <a:gd name="connsiteY0" fmla="*/ 18305 h 33323"/>
                  <a:gd name="connsiteX1" fmla="*/ 33338 w 37370"/>
                  <a:gd name="connsiteY1" fmla="*/ 1408 h 33323"/>
                  <a:gd name="connsiteX2" fmla="*/ 18097 w 37370"/>
                  <a:gd name="connsiteY2" fmla="*/ 1408 h 33323"/>
                  <a:gd name="connsiteX3" fmla="*/ 25718 w 37370"/>
                  <a:gd name="connsiteY3" fmla="*/ 14550 h 33323"/>
                  <a:gd name="connsiteX4" fmla="*/ 953 w 37370"/>
                  <a:gd name="connsiteY4" fmla="*/ 31446 h 33323"/>
                  <a:gd name="connsiteX5" fmla="*/ 0 w 37370"/>
                  <a:gd name="connsiteY5" fmla="*/ 33324 h 33323"/>
                  <a:gd name="connsiteX6" fmla="*/ 36195 w 37370"/>
                  <a:gd name="connsiteY6" fmla="*/ 18305 h 33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70" h="33323">
                    <a:moveTo>
                      <a:pt x="36195" y="18305"/>
                    </a:moveTo>
                    <a:cubicBezTo>
                      <a:pt x="40005" y="6102"/>
                      <a:pt x="33338" y="1408"/>
                      <a:pt x="33338" y="1408"/>
                    </a:cubicBezTo>
                    <a:cubicBezTo>
                      <a:pt x="31432" y="-469"/>
                      <a:pt x="21907" y="-469"/>
                      <a:pt x="18097" y="1408"/>
                    </a:cubicBezTo>
                    <a:cubicBezTo>
                      <a:pt x="18097" y="1408"/>
                      <a:pt x="27622" y="1408"/>
                      <a:pt x="25718" y="14550"/>
                    </a:cubicBezTo>
                    <a:cubicBezTo>
                      <a:pt x="24765" y="27692"/>
                      <a:pt x="5715" y="30508"/>
                      <a:pt x="953" y="31446"/>
                    </a:cubicBezTo>
                    <a:lnTo>
                      <a:pt x="0" y="33324"/>
                    </a:lnTo>
                    <a:cubicBezTo>
                      <a:pt x="9525" y="33324"/>
                      <a:pt x="33338" y="30508"/>
                      <a:pt x="36195" y="18305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1" name="Полилиния 90">
                <a:extLst>
                  <a:ext uri="{FF2B5EF4-FFF2-40B4-BE49-F238E27FC236}">
                    <a16:creationId xmlns="" xmlns:a16="http://schemas.microsoft.com/office/drawing/2014/main" id="{8BE942E8-5606-4A60-3E7F-A101877B4C5E}"/>
                  </a:ext>
                </a:extLst>
              </p:cNvPr>
              <p:cNvSpPr/>
              <p:nvPr/>
            </p:nvSpPr>
            <p:spPr>
              <a:xfrm>
                <a:off x="5732144" y="3292889"/>
                <a:ext cx="26670" cy="17835"/>
              </a:xfrm>
              <a:custGeom>
                <a:avLst/>
                <a:gdLst>
                  <a:gd name="connsiteX0" fmla="*/ 9525 w 26670"/>
                  <a:gd name="connsiteY0" fmla="*/ 0 h 17835"/>
                  <a:gd name="connsiteX1" fmla="*/ 0 w 26670"/>
                  <a:gd name="connsiteY1" fmla="*/ 0 h 17835"/>
                  <a:gd name="connsiteX2" fmla="*/ 26670 w 26670"/>
                  <a:gd name="connsiteY2" fmla="*/ 17835 h 17835"/>
                  <a:gd name="connsiteX3" fmla="*/ 26670 w 26670"/>
                  <a:gd name="connsiteY3" fmla="*/ 16897 h 17835"/>
                  <a:gd name="connsiteX4" fmla="*/ 9525 w 26670"/>
                  <a:gd name="connsiteY4" fmla="*/ 0 h 17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" h="17835">
                    <a:moveTo>
                      <a:pt x="9525" y="0"/>
                    </a:moveTo>
                    <a:lnTo>
                      <a:pt x="0" y="0"/>
                    </a:lnTo>
                    <a:cubicBezTo>
                      <a:pt x="4763" y="12203"/>
                      <a:pt x="18098" y="16897"/>
                      <a:pt x="26670" y="17835"/>
                    </a:cubicBezTo>
                    <a:lnTo>
                      <a:pt x="26670" y="16897"/>
                    </a:lnTo>
                    <a:cubicBezTo>
                      <a:pt x="17145" y="13142"/>
                      <a:pt x="12383" y="9387"/>
                      <a:pt x="9525" y="0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2" name="Полилиния 91">
                <a:extLst>
                  <a:ext uri="{FF2B5EF4-FFF2-40B4-BE49-F238E27FC236}">
                    <a16:creationId xmlns="" xmlns:a16="http://schemas.microsoft.com/office/drawing/2014/main" id="{C2FBAAE1-C2D2-9089-E5DF-9168A94BF6C5}"/>
                  </a:ext>
                </a:extLst>
              </p:cNvPr>
              <p:cNvSpPr/>
              <p:nvPr/>
            </p:nvSpPr>
            <p:spPr>
              <a:xfrm>
                <a:off x="5661659" y="3279747"/>
                <a:ext cx="5715" cy="5632"/>
              </a:xfrm>
              <a:custGeom>
                <a:avLst/>
                <a:gdLst>
                  <a:gd name="connsiteX0" fmla="*/ 2858 w 5715"/>
                  <a:gd name="connsiteY0" fmla="*/ 5632 h 5632"/>
                  <a:gd name="connsiteX1" fmla="*/ 5715 w 5715"/>
                  <a:gd name="connsiteY1" fmla="*/ 2816 h 5632"/>
                  <a:gd name="connsiteX2" fmla="*/ 2858 w 5715"/>
                  <a:gd name="connsiteY2" fmla="*/ 0 h 5632"/>
                  <a:gd name="connsiteX3" fmla="*/ 0 w 5715"/>
                  <a:gd name="connsiteY3" fmla="*/ 2816 h 5632"/>
                  <a:gd name="connsiteX4" fmla="*/ 2858 w 5715"/>
                  <a:gd name="connsiteY4" fmla="*/ 5632 h 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" h="5632">
                    <a:moveTo>
                      <a:pt x="2858" y="5632"/>
                    </a:moveTo>
                    <a:cubicBezTo>
                      <a:pt x="4763" y="5632"/>
                      <a:pt x="5715" y="4693"/>
                      <a:pt x="5715" y="2816"/>
                    </a:cubicBezTo>
                    <a:cubicBezTo>
                      <a:pt x="5715" y="939"/>
                      <a:pt x="4763" y="0"/>
                      <a:pt x="2858" y="0"/>
                    </a:cubicBezTo>
                    <a:cubicBezTo>
                      <a:pt x="953" y="0"/>
                      <a:pt x="0" y="939"/>
                      <a:pt x="0" y="2816"/>
                    </a:cubicBezTo>
                    <a:cubicBezTo>
                      <a:pt x="0" y="4693"/>
                      <a:pt x="1905" y="5632"/>
                      <a:pt x="2858" y="5632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3" name="Полилиния 92">
                <a:extLst>
                  <a:ext uri="{FF2B5EF4-FFF2-40B4-BE49-F238E27FC236}">
                    <a16:creationId xmlns="" xmlns:a16="http://schemas.microsoft.com/office/drawing/2014/main" id="{57DD22DB-9E21-9683-E32E-36AFEC16081C}"/>
                  </a:ext>
                </a:extLst>
              </p:cNvPr>
              <p:cNvSpPr/>
              <p:nvPr/>
            </p:nvSpPr>
            <p:spPr>
              <a:xfrm>
                <a:off x="5660707" y="3287256"/>
                <a:ext cx="7620" cy="15019"/>
              </a:xfrm>
              <a:custGeom>
                <a:avLst/>
                <a:gdLst>
                  <a:gd name="connsiteX0" fmla="*/ 3810 w 7620"/>
                  <a:gd name="connsiteY0" fmla="*/ 15019 h 15019"/>
                  <a:gd name="connsiteX1" fmla="*/ 7620 w 7620"/>
                  <a:gd name="connsiteY1" fmla="*/ 3755 h 15019"/>
                  <a:gd name="connsiteX2" fmla="*/ 3810 w 7620"/>
                  <a:gd name="connsiteY2" fmla="*/ 0 h 15019"/>
                  <a:gd name="connsiteX3" fmla="*/ 0 w 7620"/>
                  <a:gd name="connsiteY3" fmla="*/ 3755 h 15019"/>
                  <a:gd name="connsiteX4" fmla="*/ 3810 w 7620"/>
                  <a:gd name="connsiteY4" fmla="*/ 15019 h 15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" h="15019">
                    <a:moveTo>
                      <a:pt x="3810" y="15019"/>
                    </a:moveTo>
                    <a:cubicBezTo>
                      <a:pt x="5715" y="15019"/>
                      <a:pt x="7620" y="7510"/>
                      <a:pt x="7620" y="3755"/>
                    </a:cubicBezTo>
                    <a:cubicBezTo>
                      <a:pt x="7620" y="1877"/>
                      <a:pt x="5715" y="0"/>
                      <a:pt x="3810" y="0"/>
                    </a:cubicBezTo>
                    <a:cubicBezTo>
                      <a:pt x="1905" y="0"/>
                      <a:pt x="0" y="939"/>
                      <a:pt x="0" y="3755"/>
                    </a:cubicBezTo>
                    <a:cubicBezTo>
                      <a:pt x="952" y="7510"/>
                      <a:pt x="1905" y="15019"/>
                      <a:pt x="3810" y="15019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4" name="Полилиния 93">
                <a:extLst>
                  <a:ext uri="{FF2B5EF4-FFF2-40B4-BE49-F238E27FC236}">
                    <a16:creationId xmlns="" xmlns:a16="http://schemas.microsoft.com/office/drawing/2014/main" id="{CC2541BD-7474-A9BA-79FA-ED2242D616ED}"/>
                  </a:ext>
                </a:extLst>
              </p:cNvPr>
              <p:cNvSpPr/>
              <p:nvPr/>
            </p:nvSpPr>
            <p:spPr>
              <a:xfrm>
                <a:off x="5658802" y="3261912"/>
                <a:ext cx="12382" cy="13141"/>
              </a:xfrm>
              <a:custGeom>
                <a:avLst/>
                <a:gdLst>
                  <a:gd name="connsiteX0" fmla="*/ 3810 w 12382"/>
                  <a:gd name="connsiteY0" fmla="*/ 13142 h 13141"/>
                  <a:gd name="connsiteX1" fmla="*/ 8572 w 12382"/>
                  <a:gd name="connsiteY1" fmla="*/ 13142 h 13141"/>
                  <a:gd name="connsiteX2" fmla="*/ 7620 w 12382"/>
                  <a:gd name="connsiteY2" fmla="*/ 7510 h 13141"/>
                  <a:gd name="connsiteX3" fmla="*/ 12382 w 12382"/>
                  <a:gd name="connsiteY3" fmla="*/ 8448 h 13141"/>
                  <a:gd name="connsiteX4" fmla="*/ 12382 w 12382"/>
                  <a:gd name="connsiteY4" fmla="*/ 4693 h 13141"/>
                  <a:gd name="connsiteX5" fmla="*/ 7620 w 12382"/>
                  <a:gd name="connsiteY5" fmla="*/ 4693 h 13141"/>
                  <a:gd name="connsiteX6" fmla="*/ 8572 w 12382"/>
                  <a:gd name="connsiteY6" fmla="*/ 0 h 13141"/>
                  <a:gd name="connsiteX7" fmla="*/ 3810 w 12382"/>
                  <a:gd name="connsiteY7" fmla="*/ 0 h 13141"/>
                  <a:gd name="connsiteX8" fmla="*/ 4763 w 12382"/>
                  <a:gd name="connsiteY8" fmla="*/ 4693 h 13141"/>
                  <a:gd name="connsiteX9" fmla="*/ 0 w 12382"/>
                  <a:gd name="connsiteY9" fmla="*/ 4693 h 13141"/>
                  <a:gd name="connsiteX10" fmla="*/ 0 w 12382"/>
                  <a:gd name="connsiteY10" fmla="*/ 8448 h 13141"/>
                  <a:gd name="connsiteX11" fmla="*/ 4763 w 12382"/>
                  <a:gd name="connsiteY11" fmla="*/ 7510 h 13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82" h="13141">
                    <a:moveTo>
                      <a:pt x="3810" y="13142"/>
                    </a:moveTo>
                    <a:lnTo>
                      <a:pt x="8572" y="13142"/>
                    </a:lnTo>
                    <a:lnTo>
                      <a:pt x="7620" y="7510"/>
                    </a:lnTo>
                    <a:lnTo>
                      <a:pt x="12382" y="8448"/>
                    </a:lnTo>
                    <a:lnTo>
                      <a:pt x="12382" y="4693"/>
                    </a:lnTo>
                    <a:lnTo>
                      <a:pt x="7620" y="4693"/>
                    </a:lnTo>
                    <a:lnTo>
                      <a:pt x="8572" y="0"/>
                    </a:lnTo>
                    <a:lnTo>
                      <a:pt x="3810" y="0"/>
                    </a:lnTo>
                    <a:lnTo>
                      <a:pt x="4763" y="4693"/>
                    </a:lnTo>
                    <a:lnTo>
                      <a:pt x="0" y="4693"/>
                    </a:lnTo>
                    <a:lnTo>
                      <a:pt x="0" y="8448"/>
                    </a:lnTo>
                    <a:lnTo>
                      <a:pt x="4763" y="7510"/>
                    </a:ln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5" name="Полилиния 94">
                <a:extLst>
                  <a:ext uri="{FF2B5EF4-FFF2-40B4-BE49-F238E27FC236}">
                    <a16:creationId xmlns="" xmlns:a16="http://schemas.microsoft.com/office/drawing/2014/main" id="{395CAF54-BFF6-46C8-8A31-A61DA3460772}"/>
                  </a:ext>
                </a:extLst>
              </p:cNvPr>
              <p:cNvSpPr/>
              <p:nvPr/>
            </p:nvSpPr>
            <p:spPr>
              <a:xfrm>
                <a:off x="5667375" y="3275053"/>
                <a:ext cx="9525" cy="9386"/>
              </a:xfrm>
              <a:custGeom>
                <a:avLst/>
                <a:gdLst>
                  <a:gd name="connsiteX0" fmla="*/ 0 w 9525"/>
                  <a:gd name="connsiteY0" fmla="*/ 0 h 9386"/>
                  <a:gd name="connsiteX1" fmla="*/ 0 w 9525"/>
                  <a:gd name="connsiteY1" fmla="*/ 0 h 9386"/>
                  <a:gd name="connsiteX2" fmla="*/ 0 w 9525"/>
                  <a:gd name="connsiteY2" fmla="*/ 0 h 9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38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6" name="Полилиния 95">
                <a:extLst>
                  <a:ext uri="{FF2B5EF4-FFF2-40B4-BE49-F238E27FC236}">
                    <a16:creationId xmlns="" xmlns:a16="http://schemas.microsoft.com/office/drawing/2014/main" id="{6C707DD5-D5AC-1534-BA00-67147DC46AA2}"/>
                  </a:ext>
                </a:extLst>
              </p:cNvPr>
              <p:cNvSpPr/>
              <p:nvPr/>
            </p:nvSpPr>
            <p:spPr>
              <a:xfrm>
                <a:off x="5644141" y="3284440"/>
                <a:ext cx="38473" cy="28160"/>
              </a:xfrm>
              <a:custGeom>
                <a:avLst/>
                <a:gdLst>
                  <a:gd name="connsiteX0" fmla="*/ 2279 w 38473"/>
                  <a:gd name="connsiteY0" fmla="*/ 24406 h 28160"/>
                  <a:gd name="connsiteX1" fmla="*/ 2279 w 38473"/>
                  <a:gd name="connsiteY1" fmla="*/ 24406 h 28160"/>
                  <a:gd name="connsiteX2" fmla="*/ 2279 w 38473"/>
                  <a:gd name="connsiteY2" fmla="*/ 24406 h 28160"/>
                  <a:gd name="connsiteX3" fmla="*/ 2279 w 38473"/>
                  <a:gd name="connsiteY3" fmla="*/ 24406 h 28160"/>
                  <a:gd name="connsiteX4" fmla="*/ 2279 w 38473"/>
                  <a:gd name="connsiteY4" fmla="*/ 24406 h 28160"/>
                  <a:gd name="connsiteX5" fmla="*/ 2279 w 38473"/>
                  <a:gd name="connsiteY5" fmla="*/ 24406 h 28160"/>
                  <a:gd name="connsiteX6" fmla="*/ 2279 w 38473"/>
                  <a:gd name="connsiteY6" fmla="*/ 24406 h 28160"/>
                  <a:gd name="connsiteX7" fmla="*/ 3231 w 38473"/>
                  <a:gd name="connsiteY7" fmla="*/ 24406 h 28160"/>
                  <a:gd name="connsiteX8" fmla="*/ 3231 w 38473"/>
                  <a:gd name="connsiteY8" fmla="*/ 24406 h 28160"/>
                  <a:gd name="connsiteX9" fmla="*/ 3231 w 38473"/>
                  <a:gd name="connsiteY9" fmla="*/ 24406 h 28160"/>
                  <a:gd name="connsiteX10" fmla="*/ 3231 w 38473"/>
                  <a:gd name="connsiteY10" fmla="*/ 24406 h 28160"/>
                  <a:gd name="connsiteX11" fmla="*/ 3231 w 38473"/>
                  <a:gd name="connsiteY11" fmla="*/ 24406 h 28160"/>
                  <a:gd name="connsiteX12" fmla="*/ 3231 w 38473"/>
                  <a:gd name="connsiteY12" fmla="*/ 24406 h 28160"/>
                  <a:gd name="connsiteX13" fmla="*/ 3231 w 38473"/>
                  <a:gd name="connsiteY13" fmla="*/ 24406 h 28160"/>
                  <a:gd name="connsiteX14" fmla="*/ 3231 w 38473"/>
                  <a:gd name="connsiteY14" fmla="*/ 24406 h 28160"/>
                  <a:gd name="connsiteX15" fmla="*/ 4184 w 38473"/>
                  <a:gd name="connsiteY15" fmla="*/ 24406 h 28160"/>
                  <a:gd name="connsiteX16" fmla="*/ 4184 w 38473"/>
                  <a:gd name="connsiteY16" fmla="*/ 24406 h 28160"/>
                  <a:gd name="connsiteX17" fmla="*/ 15614 w 38473"/>
                  <a:gd name="connsiteY17" fmla="*/ 26283 h 28160"/>
                  <a:gd name="connsiteX18" fmla="*/ 26091 w 38473"/>
                  <a:gd name="connsiteY18" fmla="*/ 28161 h 28160"/>
                  <a:gd name="connsiteX19" fmla="*/ 27044 w 38473"/>
                  <a:gd name="connsiteY19" fmla="*/ 28161 h 28160"/>
                  <a:gd name="connsiteX20" fmla="*/ 27996 w 38473"/>
                  <a:gd name="connsiteY20" fmla="*/ 28161 h 28160"/>
                  <a:gd name="connsiteX21" fmla="*/ 28949 w 38473"/>
                  <a:gd name="connsiteY21" fmla="*/ 28161 h 28160"/>
                  <a:gd name="connsiteX22" fmla="*/ 29901 w 38473"/>
                  <a:gd name="connsiteY22" fmla="*/ 28161 h 28160"/>
                  <a:gd name="connsiteX23" fmla="*/ 30854 w 38473"/>
                  <a:gd name="connsiteY23" fmla="*/ 28161 h 28160"/>
                  <a:gd name="connsiteX24" fmla="*/ 30854 w 38473"/>
                  <a:gd name="connsiteY24" fmla="*/ 28161 h 28160"/>
                  <a:gd name="connsiteX25" fmla="*/ 31806 w 38473"/>
                  <a:gd name="connsiteY25" fmla="*/ 28161 h 28160"/>
                  <a:gd name="connsiteX26" fmla="*/ 31806 w 38473"/>
                  <a:gd name="connsiteY26" fmla="*/ 28161 h 28160"/>
                  <a:gd name="connsiteX27" fmla="*/ 31806 w 38473"/>
                  <a:gd name="connsiteY27" fmla="*/ 28161 h 28160"/>
                  <a:gd name="connsiteX28" fmla="*/ 31806 w 38473"/>
                  <a:gd name="connsiteY28" fmla="*/ 28161 h 28160"/>
                  <a:gd name="connsiteX29" fmla="*/ 31806 w 38473"/>
                  <a:gd name="connsiteY29" fmla="*/ 28161 h 28160"/>
                  <a:gd name="connsiteX30" fmla="*/ 31806 w 38473"/>
                  <a:gd name="connsiteY30" fmla="*/ 28161 h 28160"/>
                  <a:gd name="connsiteX31" fmla="*/ 31806 w 38473"/>
                  <a:gd name="connsiteY31" fmla="*/ 28161 h 28160"/>
                  <a:gd name="connsiteX32" fmla="*/ 31806 w 38473"/>
                  <a:gd name="connsiteY32" fmla="*/ 28161 h 28160"/>
                  <a:gd name="connsiteX33" fmla="*/ 31806 w 38473"/>
                  <a:gd name="connsiteY33" fmla="*/ 28161 h 28160"/>
                  <a:gd name="connsiteX34" fmla="*/ 31806 w 38473"/>
                  <a:gd name="connsiteY34" fmla="*/ 28161 h 28160"/>
                  <a:gd name="connsiteX35" fmla="*/ 31806 w 38473"/>
                  <a:gd name="connsiteY35" fmla="*/ 28161 h 28160"/>
                  <a:gd name="connsiteX36" fmla="*/ 31806 w 38473"/>
                  <a:gd name="connsiteY36" fmla="*/ 28161 h 28160"/>
                  <a:gd name="connsiteX37" fmla="*/ 31806 w 38473"/>
                  <a:gd name="connsiteY37" fmla="*/ 28161 h 28160"/>
                  <a:gd name="connsiteX38" fmla="*/ 35616 w 38473"/>
                  <a:gd name="connsiteY38" fmla="*/ 27222 h 28160"/>
                  <a:gd name="connsiteX39" fmla="*/ 35616 w 38473"/>
                  <a:gd name="connsiteY39" fmla="*/ 26283 h 28160"/>
                  <a:gd name="connsiteX40" fmla="*/ 38474 w 38473"/>
                  <a:gd name="connsiteY40" fmla="*/ 13142 h 28160"/>
                  <a:gd name="connsiteX41" fmla="*/ 25139 w 38473"/>
                  <a:gd name="connsiteY41" fmla="*/ 0 h 28160"/>
                  <a:gd name="connsiteX42" fmla="*/ 18471 w 38473"/>
                  <a:gd name="connsiteY42" fmla="*/ 22529 h 28160"/>
                  <a:gd name="connsiteX43" fmla="*/ 18471 w 38473"/>
                  <a:gd name="connsiteY43" fmla="*/ 22529 h 28160"/>
                  <a:gd name="connsiteX44" fmla="*/ 13709 w 38473"/>
                  <a:gd name="connsiteY44" fmla="*/ 0 h 28160"/>
                  <a:gd name="connsiteX45" fmla="*/ 374 w 38473"/>
                  <a:gd name="connsiteY45" fmla="*/ 13142 h 28160"/>
                  <a:gd name="connsiteX46" fmla="*/ 2279 w 38473"/>
                  <a:gd name="connsiteY46" fmla="*/ 24406 h 28160"/>
                  <a:gd name="connsiteX47" fmla="*/ 2279 w 38473"/>
                  <a:gd name="connsiteY47" fmla="*/ 24406 h 2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8473" h="28160">
                    <a:moveTo>
                      <a:pt x="2279" y="24406"/>
                    </a:moveTo>
                    <a:lnTo>
                      <a:pt x="2279" y="24406"/>
                    </a:lnTo>
                    <a:lnTo>
                      <a:pt x="2279" y="24406"/>
                    </a:lnTo>
                    <a:lnTo>
                      <a:pt x="2279" y="24406"/>
                    </a:lnTo>
                    <a:lnTo>
                      <a:pt x="2279" y="24406"/>
                    </a:lnTo>
                    <a:lnTo>
                      <a:pt x="2279" y="24406"/>
                    </a:lnTo>
                    <a:lnTo>
                      <a:pt x="2279" y="24406"/>
                    </a:lnTo>
                    <a:lnTo>
                      <a:pt x="3231" y="24406"/>
                    </a:lnTo>
                    <a:lnTo>
                      <a:pt x="3231" y="24406"/>
                    </a:lnTo>
                    <a:lnTo>
                      <a:pt x="3231" y="24406"/>
                    </a:lnTo>
                    <a:lnTo>
                      <a:pt x="3231" y="24406"/>
                    </a:lnTo>
                    <a:cubicBezTo>
                      <a:pt x="3231" y="24406"/>
                      <a:pt x="3231" y="24406"/>
                      <a:pt x="3231" y="24406"/>
                    </a:cubicBezTo>
                    <a:lnTo>
                      <a:pt x="3231" y="24406"/>
                    </a:lnTo>
                    <a:lnTo>
                      <a:pt x="3231" y="24406"/>
                    </a:lnTo>
                    <a:lnTo>
                      <a:pt x="3231" y="24406"/>
                    </a:lnTo>
                    <a:cubicBezTo>
                      <a:pt x="3231" y="24406"/>
                      <a:pt x="3231" y="24406"/>
                      <a:pt x="4184" y="24406"/>
                    </a:cubicBezTo>
                    <a:lnTo>
                      <a:pt x="4184" y="24406"/>
                    </a:lnTo>
                    <a:cubicBezTo>
                      <a:pt x="7994" y="24406"/>
                      <a:pt x="12756" y="25345"/>
                      <a:pt x="15614" y="26283"/>
                    </a:cubicBezTo>
                    <a:cubicBezTo>
                      <a:pt x="19424" y="27222"/>
                      <a:pt x="23234" y="28161"/>
                      <a:pt x="26091" y="28161"/>
                    </a:cubicBezTo>
                    <a:cubicBezTo>
                      <a:pt x="26091" y="28161"/>
                      <a:pt x="27044" y="28161"/>
                      <a:pt x="27044" y="28161"/>
                    </a:cubicBezTo>
                    <a:cubicBezTo>
                      <a:pt x="27044" y="28161"/>
                      <a:pt x="27996" y="28161"/>
                      <a:pt x="27996" y="28161"/>
                    </a:cubicBezTo>
                    <a:cubicBezTo>
                      <a:pt x="27996" y="28161"/>
                      <a:pt x="28949" y="28161"/>
                      <a:pt x="28949" y="28161"/>
                    </a:cubicBezTo>
                    <a:lnTo>
                      <a:pt x="29901" y="28161"/>
                    </a:lnTo>
                    <a:cubicBezTo>
                      <a:pt x="29901" y="28161"/>
                      <a:pt x="29901" y="28161"/>
                      <a:pt x="30854" y="28161"/>
                    </a:cubicBezTo>
                    <a:lnTo>
                      <a:pt x="30854" y="28161"/>
                    </a:lnTo>
                    <a:lnTo>
                      <a:pt x="31806" y="28161"/>
                    </a:lnTo>
                    <a:lnTo>
                      <a:pt x="31806" y="28161"/>
                    </a:lnTo>
                    <a:cubicBezTo>
                      <a:pt x="31806" y="28161"/>
                      <a:pt x="31806" y="28161"/>
                      <a:pt x="31806" y="28161"/>
                    </a:cubicBezTo>
                    <a:lnTo>
                      <a:pt x="31806" y="28161"/>
                    </a:lnTo>
                    <a:lnTo>
                      <a:pt x="31806" y="28161"/>
                    </a:lnTo>
                    <a:lnTo>
                      <a:pt x="31806" y="28161"/>
                    </a:lnTo>
                    <a:lnTo>
                      <a:pt x="31806" y="28161"/>
                    </a:lnTo>
                    <a:lnTo>
                      <a:pt x="31806" y="28161"/>
                    </a:lnTo>
                    <a:lnTo>
                      <a:pt x="31806" y="28161"/>
                    </a:lnTo>
                    <a:lnTo>
                      <a:pt x="31806" y="28161"/>
                    </a:lnTo>
                    <a:lnTo>
                      <a:pt x="31806" y="28161"/>
                    </a:lnTo>
                    <a:lnTo>
                      <a:pt x="31806" y="28161"/>
                    </a:lnTo>
                    <a:cubicBezTo>
                      <a:pt x="31806" y="28161"/>
                      <a:pt x="31806" y="28161"/>
                      <a:pt x="31806" y="28161"/>
                    </a:cubicBezTo>
                    <a:cubicBezTo>
                      <a:pt x="33711" y="28161"/>
                      <a:pt x="34664" y="28161"/>
                      <a:pt x="35616" y="27222"/>
                    </a:cubicBezTo>
                    <a:cubicBezTo>
                      <a:pt x="35616" y="27222"/>
                      <a:pt x="35616" y="27222"/>
                      <a:pt x="35616" y="26283"/>
                    </a:cubicBezTo>
                    <a:cubicBezTo>
                      <a:pt x="36569" y="22529"/>
                      <a:pt x="38474" y="15958"/>
                      <a:pt x="38474" y="13142"/>
                    </a:cubicBezTo>
                    <a:cubicBezTo>
                      <a:pt x="38474" y="7510"/>
                      <a:pt x="35616" y="1877"/>
                      <a:pt x="25139" y="0"/>
                    </a:cubicBezTo>
                    <a:cubicBezTo>
                      <a:pt x="25139" y="6571"/>
                      <a:pt x="22281" y="22529"/>
                      <a:pt x="18471" y="22529"/>
                    </a:cubicBezTo>
                    <a:lnTo>
                      <a:pt x="18471" y="22529"/>
                    </a:lnTo>
                    <a:cubicBezTo>
                      <a:pt x="16566" y="22529"/>
                      <a:pt x="13709" y="6571"/>
                      <a:pt x="13709" y="0"/>
                    </a:cubicBezTo>
                    <a:cubicBezTo>
                      <a:pt x="3231" y="1877"/>
                      <a:pt x="374" y="7510"/>
                      <a:pt x="374" y="13142"/>
                    </a:cubicBezTo>
                    <a:cubicBezTo>
                      <a:pt x="-579" y="15958"/>
                      <a:pt x="374" y="20651"/>
                      <a:pt x="2279" y="24406"/>
                    </a:cubicBezTo>
                    <a:cubicBezTo>
                      <a:pt x="2279" y="24406"/>
                      <a:pt x="2279" y="24406"/>
                      <a:pt x="2279" y="24406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7" name="Полилиния 96">
                <a:extLst>
                  <a:ext uri="{FF2B5EF4-FFF2-40B4-BE49-F238E27FC236}">
                    <a16:creationId xmlns="" xmlns:a16="http://schemas.microsoft.com/office/drawing/2014/main" id="{BFFC2B99-60D9-9C9C-A1D8-A5FD8390D019}"/>
                  </a:ext>
                </a:extLst>
              </p:cNvPr>
              <p:cNvSpPr/>
              <p:nvPr/>
            </p:nvSpPr>
            <p:spPr>
              <a:xfrm>
                <a:off x="5610225" y="3249816"/>
                <a:ext cx="23844" cy="33685"/>
              </a:xfrm>
              <a:custGeom>
                <a:avLst/>
                <a:gdLst>
                  <a:gd name="connsiteX0" fmla="*/ 0 w 23844"/>
                  <a:gd name="connsiteY0" fmla="*/ 3647 h 33685"/>
                  <a:gd name="connsiteX1" fmla="*/ 13335 w 23844"/>
                  <a:gd name="connsiteY1" fmla="*/ 13034 h 33685"/>
                  <a:gd name="connsiteX2" fmla="*/ 13335 w 23844"/>
                  <a:gd name="connsiteY2" fmla="*/ 13034 h 33685"/>
                  <a:gd name="connsiteX3" fmla="*/ 15240 w 23844"/>
                  <a:gd name="connsiteY3" fmla="*/ 24299 h 33685"/>
                  <a:gd name="connsiteX4" fmla="*/ 17145 w 23844"/>
                  <a:gd name="connsiteY4" fmla="*/ 33686 h 33685"/>
                  <a:gd name="connsiteX5" fmla="*/ 17145 w 23844"/>
                  <a:gd name="connsiteY5" fmla="*/ 33686 h 33685"/>
                  <a:gd name="connsiteX6" fmla="*/ 22860 w 23844"/>
                  <a:gd name="connsiteY6" fmla="*/ 14912 h 33685"/>
                  <a:gd name="connsiteX7" fmla="*/ 15240 w 23844"/>
                  <a:gd name="connsiteY7" fmla="*/ 2709 h 33685"/>
                  <a:gd name="connsiteX8" fmla="*/ 0 w 23844"/>
                  <a:gd name="connsiteY8" fmla="*/ 3647 h 33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44" h="33685">
                    <a:moveTo>
                      <a:pt x="0" y="3647"/>
                    </a:moveTo>
                    <a:cubicBezTo>
                      <a:pt x="0" y="3647"/>
                      <a:pt x="9525" y="831"/>
                      <a:pt x="13335" y="13034"/>
                    </a:cubicBezTo>
                    <a:lnTo>
                      <a:pt x="13335" y="13034"/>
                    </a:lnTo>
                    <a:cubicBezTo>
                      <a:pt x="17145" y="23360"/>
                      <a:pt x="10478" y="21482"/>
                      <a:pt x="15240" y="24299"/>
                    </a:cubicBezTo>
                    <a:cubicBezTo>
                      <a:pt x="20003" y="26176"/>
                      <a:pt x="17145" y="33686"/>
                      <a:pt x="17145" y="33686"/>
                    </a:cubicBezTo>
                    <a:lnTo>
                      <a:pt x="17145" y="33686"/>
                    </a:lnTo>
                    <a:cubicBezTo>
                      <a:pt x="21908" y="32747"/>
                      <a:pt x="25717" y="24299"/>
                      <a:pt x="22860" y="14912"/>
                    </a:cubicBezTo>
                    <a:cubicBezTo>
                      <a:pt x="20955" y="7402"/>
                      <a:pt x="17145" y="4586"/>
                      <a:pt x="15240" y="2709"/>
                    </a:cubicBezTo>
                    <a:cubicBezTo>
                      <a:pt x="11430" y="-1046"/>
                      <a:pt x="6667" y="-1046"/>
                      <a:pt x="0" y="3647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8" name="Полилиния 97">
                <a:extLst>
                  <a:ext uri="{FF2B5EF4-FFF2-40B4-BE49-F238E27FC236}">
                    <a16:creationId xmlns="" xmlns:a16="http://schemas.microsoft.com/office/drawing/2014/main" id="{BC851C8F-CAF7-C3B9-E58B-8E3565291FA5}"/>
                  </a:ext>
                </a:extLst>
              </p:cNvPr>
              <p:cNvSpPr/>
              <p:nvPr/>
            </p:nvSpPr>
            <p:spPr>
              <a:xfrm>
                <a:off x="5569267" y="3245250"/>
                <a:ext cx="51435" cy="41067"/>
              </a:xfrm>
              <a:custGeom>
                <a:avLst/>
                <a:gdLst>
                  <a:gd name="connsiteX0" fmla="*/ 20003 w 51435"/>
                  <a:gd name="connsiteY0" fmla="*/ 23233 h 41067"/>
                  <a:gd name="connsiteX1" fmla="*/ 8573 w 51435"/>
                  <a:gd name="connsiteY1" fmla="*/ 41068 h 41067"/>
                  <a:gd name="connsiteX2" fmla="*/ 34290 w 51435"/>
                  <a:gd name="connsiteY2" fmla="*/ 19478 h 41067"/>
                  <a:gd name="connsiteX3" fmla="*/ 51435 w 51435"/>
                  <a:gd name="connsiteY3" fmla="*/ 704 h 41067"/>
                  <a:gd name="connsiteX4" fmla="*/ 39053 w 51435"/>
                  <a:gd name="connsiteY4" fmla="*/ 704 h 41067"/>
                  <a:gd name="connsiteX5" fmla="*/ 21908 w 51435"/>
                  <a:gd name="connsiteY5" fmla="*/ 7275 h 41067"/>
                  <a:gd name="connsiteX6" fmla="*/ 0 w 51435"/>
                  <a:gd name="connsiteY6" fmla="*/ 25110 h 41067"/>
                  <a:gd name="connsiteX7" fmla="*/ 20003 w 51435"/>
                  <a:gd name="connsiteY7" fmla="*/ 23233 h 41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435" h="41067">
                    <a:moveTo>
                      <a:pt x="20003" y="23233"/>
                    </a:moveTo>
                    <a:cubicBezTo>
                      <a:pt x="22860" y="30742"/>
                      <a:pt x="8573" y="41068"/>
                      <a:pt x="8573" y="41068"/>
                    </a:cubicBezTo>
                    <a:cubicBezTo>
                      <a:pt x="8573" y="41068"/>
                      <a:pt x="34290" y="34497"/>
                      <a:pt x="34290" y="19478"/>
                    </a:cubicBezTo>
                    <a:cubicBezTo>
                      <a:pt x="34290" y="9152"/>
                      <a:pt x="36195" y="1643"/>
                      <a:pt x="51435" y="704"/>
                    </a:cubicBezTo>
                    <a:cubicBezTo>
                      <a:pt x="44768" y="-235"/>
                      <a:pt x="44768" y="-235"/>
                      <a:pt x="39053" y="704"/>
                    </a:cubicBezTo>
                    <a:cubicBezTo>
                      <a:pt x="37148" y="704"/>
                      <a:pt x="27623" y="1643"/>
                      <a:pt x="21908" y="7275"/>
                    </a:cubicBezTo>
                    <a:cubicBezTo>
                      <a:pt x="15240" y="12907"/>
                      <a:pt x="22860" y="20417"/>
                      <a:pt x="0" y="25110"/>
                    </a:cubicBezTo>
                    <a:cubicBezTo>
                      <a:pt x="10478" y="26988"/>
                      <a:pt x="20003" y="23233"/>
                      <a:pt x="20003" y="23233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9" name="Полилиния 98">
                <a:extLst>
                  <a:ext uri="{FF2B5EF4-FFF2-40B4-BE49-F238E27FC236}">
                    <a16:creationId xmlns="" xmlns:a16="http://schemas.microsoft.com/office/drawing/2014/main" id="{6A4BE95F-75A3-CA5D-D41B-FD3F0710D451}"/>
                  </a:ext>
                </a:extLst>
              </p:cNvPr>
              <p:cNvSpPr/>
              <p:nvPr/>
            </p:nvSpPr>
            <p:spPr>
              <a:xfrm>
                <a:off x="5605614" y="3275153"/>
                <a:ext cx="36042" cy="32754"/>
              </a:xfrm>
              <a:custGeom>
                <a:avLst/>
                <a:gdLst>
                  <a:gd name="connsiteX0" fmla="*/ 11278 w 36042"/>
                  <a:gd name="connsiteY0" fmla="*/ 14919 h 32754"/>
                  <a:gd name="connsiteX1" fmla="*/ 18898 w 36042"/>
                  <a:gd name="connsiteY1" fmla="*/ 1777 h 32754"/>
                  <a:gd name="connsiteX2" fmla="*/ 3658 w 36042"/>
                  <a:gd name="connsiteY2" fmla="*/ 1777 h 32754"/>
                  <a:gd name="connsiteX3" fmla="*/ 800 w 36042"/>
                  <a:gd name="connsiteY3" fmla="*/ 18674 h 32754"/>
                  <a:gd name="connsiteX4" fmla="*/ 36043 w 36042"/>
                  <a:gd name="connsiteY4" fmla="*/ 32754 h 32754"/>
                  <a:gd name="connsiteX5" fmla="*/ 35090 w 36042"/>
                  <a:gd name="connsiteY5" fmla="*/ 30877 h 32754"/>
                  <a:gd name="connsiteX6" fmla="*/ 11278 w 36042"/>
                  <a:gd name="connsiteY6" fmla="*/ 14919 h 32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2" h="32754">
                    <a:moveTo>
                      <a:pt x="11278" y="14919"/>
                    </a:moveTo>
                    <a:cubicBezTo>
                      <a:pt x="10325" y="1777"/>
                      <a:pt x="18898" y="1777"/>
                      <a:pt x="18898" y="1777"/>
                    </a:cubicBezTo>
                    <a:cubicBezTo>
                      <a:pt x="15088" y="-100"/>
                      <a:pt x="5563" y="-1039"/>
                      <a:pt x="3658" y="1777"/>
                    </a:cubicBezTo>
                    <a:cubicBezTo>
                      <a:pt x="3658" y="1777"/>
                      <a:pt x="-2057" y="6471"/>
                      <a:pt x="800" y="18674"/>
                    </a:cubicBezTo>
                    <a:cubicBezTo>
                      <a:pt x="4610" y="30877"/>
                      <a:pt x="27470" y="32754"/>
                      <a:pt x="36043" y="32754"/>
                    </a:cubicBezTo>
                    <a:lnTo>
                      <a:pt x="35090" y="30877"/>
                    </a:lnTo>
                    <a:cubicBezTo>
                      <a:pt x="31280" y="29938"/>
                      <a:pt x="13183" y="28061"/>
                      <a:pt x="11278" y="14919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0" name="Полилиния 99">
                <a:extLst>
                  <a:ext uri="{FF2B5EF4-FFF2-40B4-BE49-F238E27FC236}">
                    <a16:creationId xmlns="" xmlns:a16="http://schemas.microsoft.com/office/drawing/2014/main" id="{06E8B708-333E-CA72-DE21-48D432CBE26C}"/>
                  </a:ext>
                </a:extLst>
              </p:cNvPr>
              <p:cNvSpPr/>
              <p:nvPr/>
            </p:nvSpPr>
            <p:spPr>
              <a:xfrm>
                <a:off x="5685472" y="3292889"/>
                <a:ext cx="26670" cy="17835"/>
              </a:xfrm>
              <a:custGeom>
                <a:avLst/>
                <a:gdLst>
                  <a:gd name="connsiteX0" fmla="*/ 26670 w 26670"/>
                  <a:gd name="connsiteY0" fmla="*/ 0 h 17835"/>
                  <a:gd name="connsiteX1" fmla="*/ 17145 w 26670"/>
                  <a:gd name="connsiteY1" fmla="*/ 0 h 17835"/>
                  <a:gd name="connsiteX2" fmla="*/ 0 w 26670"/>
                  <a:gd name="connsiteY2" fmla="*/ 16897 h 17835"/>
                  <a:gd name="connsiteX3" fmla="*/ 0 w 26670"/>
                  <a:gd name="connsiteY3" fmla="*/ 17835 h 17835"/>
                  <a:gd name="connsiteX4" fmla="*/ 26670 w 26670"/>
                  <a:gd name="connsiteY4" fmla="*/ 0 h 17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" h="17835">
                    <a:moveTo>
                      <a:pt x="26670" y="0"/>
                    </a:moveTo>
                    <a:lnTo>
                      <a:pt x="17145" y="0"/>
                    </a:lnTo>
                    <a:cubicBezTo>
                      <a:pt x="14288" y="9387"/>
                      <a:pt x="9525" y="13142"/>
                      <a:pt x="0" y="16897"/>
                    </a:cubicBezTo>
                    <a:lnTo>
                      <a:pt x="0" y="17835"/>
                    </a:lnTo>
                    <a:cubicBezTo>
                      <a:pt x="9525" y="16897"/>
                      <a:pt x="22860" y="12203"/>
                      <a:pt x="26670" y="0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1" name="Полилиния 100">
                <a:extLst>
                  <a:ext uri="{FF2B5EF4-FFF2-40B4-BE49-F238E27FC236}">
                    <a16:creationId xmlns="" xmlns:a16="http://schemas.microsoft.com/office/drawing/2014/main" id="{200991F1-1AB5-8E9E-A3E8-C7CF3422F922}"/>
                  </a:ext>
                </a:extLst>
              </p:cNvPr>
              <p:cNvSpPr/>
              <p:nvPr/>
            </p:nvSpPr>
            <p:spPr>
              <a:xfrm>
                <a:off x="5727382" y="3324804"/>
                <a:ext cx="69532" cy="65708"/>
              </a:xfrm>
              <a:custGeom>
                <a:avLst/>
                <a:gdLst>
                  <a:gd name="connsiteX0" fmla="*/ 6668 w 69532"/>
                  <a:gd name="connsiteY0" fmla="*/ 23467 h 65708"/>
                  <a:gd name="connsiteX1" fmla="*/ 0 w 69532"/>
                  <a:gd name="connsiteY1" fmla="*/ 36609 h 65708"/>
                  <a:gd name="connsiteX2" fmla="*/ 5715 w 69532"/>
                  <a:gd name="connsiteY2" fmla="*/ 30977 h 65708"/>
                  <a:gd name="connsiteX3" fmla="*/ 13335 w 69532"/>
                  <a:gd name="connsiteY3" fmla="*/ 26283 h 65708"/>
                  <a:gd name="connsiteX4" fmla="*/ 17145 w 69532"/>
                  <a:gd name="connsiteY4" fmla="*/ 24406 h 65708"/>
                  <a:gd name="connsiteX5" fmla="*/ 17145 w 69532"/>
                  <a:gd name="connsiteY5" fmla="*/ 29100 h 65708"/>
                  <a:gd name="connsiteX6" fmla="*/ 16193 w 69532"/>
                  <a:gd name="connsiteY6" fmla="*/ 40364 h 65708"/>
                  <a:gd name="connsiteX7" fmla="*/ 17145 w 69532"/>
                  <a:gd name="connsiteY7" fmla="*/ 45996 h 65708"/>
                  <a:gd name="connsiteX8" fmla="*/ 20955 w 69532"/>
                  <a:gd name="connsiteY8" fmla="*/ 39425 h 65708"/>
                  <a:gd name="connsiteX9" fmla="*/ 29528 w 69532"/>
                  <a:gd name="connsiteY9" fmla="*/ 30977 h 65708"/>
                  <a:gd name="connsiteX10" fmla="*/ 32385 w 69532"/>
                  <a:gd name="connsiteY10" fmla="*/ 30038 h 65708"/>
                  <a:gd name="connsiteX11" fmla="*/ 32385 w 69532"/>
                  <a:gd name="connsiteY11" fmla="*/ 32854 h 65708"/>
                  <a:gd name="connsiteX12" fmla="*/ 35243 w 69532"/>
                  <a:gd name="connsiteY12" fmla="*/ 48812 h 65708"/>
                  <a:gd name="connsiteX13" fmla="*/ 51435 w 69532"/>
                  <a:gd name="connsiteY13" fmla="*/ 65709 h 65708"/>
                  <a:gd name="connsiteX14" fmla="*/ 49530 w 69532"/>
                  <a:gd name="connsiteY14" fmla="*/ 63831 h 65708"/>
                  <a:gd name="connsiteX15" fmla="*/ 43815 w 69532"/>
                  <a:gd name="connsiteY15" fmla="*/ 48812 h 65708"/>
                  <a:gd name="connsiteX16" fmla="*/ 46673 w 69532"/>
                  <a:gd name="connsiteY16" fmla="*/ 31916 h 65708"/>
                  <a:gd name="connsiteX17" fmla="*/ 48578 w 69532"/>
                  <a:gd name="connsiteY17" fmla="*/ 35670 h 65708"/>
                  <a:gd name="connsiteX18" fmla="*/ 48578 w 69532"/>
                  <a:gd name="connsiteY18" fmla="*/ 31916 h 65708"/>
                  <a:gd name="connsiteX19" fmla="*/ 61913 w 69532"/>
                  <a:gd name="connsiteY19" fmla="*/ 15019 h 65708"/>
                  <a:gd name="connsiteX20" fmla="*/ 65723 w 69532"/>
                  <a:gd name="connsiteY20" fmla="*/ 12203 h 65708"/>
                  <a:gd name="connsiteX21" fmla="*/ 69533 w 69532"/>
                  <a:gd name="connsiteY21" fmla="*/ 10326 h 65708"/>
                  <a:gd name="connsiteX22" fmla="*/ 64770 w 69532"/>
                  <a:gd name="connsiteY22" fmla="*/ 11264 h 65708"/>
                  <a:gd name="connsiteX23" fmla="*/ 64770 w 69532"/>
                  <a:gd name="connsiteY23" fmla="*/ 11264 h 65708"/>
                  <a:gd name="connsiteX24" fmla="*/ 60960 w 69532"/>
                  <a:gd name="connsiteY24" fmla="*/ 11264 h 65708"/>
                  <a:gd name="connsiteX25" fmla="*/ 49530 w 69532"/>
                  <a:gd name="connsiteY25" fmla="*/ 8448 h 65708"/>
                  <a:gd name="connsiteX26" fmla="*/ 44768 w 69532"/>
                  <a:gd name="connsiteY26" fmla="*/ 939 h 65708"/>
                  <a:gd name="connsiteX27" fmla="*/ 39053 w 69532"/>
                  <a:gd name="connsiteY27" fmla="*/ 939 h 65708"/>
                  <a:gd name="connsiteX28" fmla="*/ 32385 w 69532"/>
                  <a:gd name="connsiteY28" fmla="*/ 0 h 65708"/>
                  <a:gd name="connsiteX29" fmla="*/ 20003 w 69532"/>
                  <a:gd name="connsiteY29" fmla="*/ 3755 h 65708"/>
                  <a:gd name="connsiteX30" fmla="*/ 18098 w 69532"/>
                  <a:gd name="connsiteY30" fmla="*/ 3755 h 65708"/>
                  <a:gd name="connsiteX31" fmla="*/ 22860 w 69532"/>
                  <a:gd name="connsiteY31" fmla="*/ 6571 h 65708"/>
                  <a:gd name="connsiteX32" fmla="*/ 22860 w 69532"/>
                  <a:gd name="connsiteY32" fmla="*/ 6571 h 65708"/>
                  <a:gd name="connsiteX33" fmla="*/ 21908 w 69532"/>
                  <a:gd name="connsiteY33" fmla="*/ 6571 h 65708"/>
                  <a:gd name="connsiteX34" fmla="*/ 6668 w 69532"/>
                  <a:gd name="connsiteY34" fmla="*/ 23467 h 65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9532" h="65708">
                    <a:moveTo>
                      <a:pt x="6668" y="23467"/>
                    </a:moveTo>
                    <a:cubicBezTo>
                      <a:pt x="3810" y="27222"/>
                      <a:pt x="1905" y="31916"/>
                      <a:pt x="0" y="36609"/>
                    </a:cubicBezTo>
                    <a:cubicBezTo>
                      <a:pt x="1905" y="34732"/>
                      <a:pt x="3810" y="32854"/>
                      <a:pt x="5715" y="30977"/>
                    </a:cubicBezTo>
                    <a:cubicBezTo>
                      <a:pt x="9525" y="28161"/>
                      <a:pt x="13335" y="26283"/>
                      <a:pt x="13335" y="26283"/>
                    </a:cubicBezTo>
                    <a:lnTo>
                      <a:pt x="17145" y="24406"/>
                    </a:lnTo>
                    <a:lnTo>
                      <a:pt x="17145" y="29100"/>
                    </a:lnTo>
                    <a:cubicBezTo>
                      <a:pt x="17145" y="29100"/>
                      <a:pt x="16193" y="34732"/>
                      <a:pt x="16193" y="40364"/>
                    </a:cubicBezTo>
                    <a:cubicBezTo>
                      <a:pt x="16193" y="42241"/>
                      <a:pt x="17145" y="45057"/>
                      <a:pt x="17145" y="45996"/>
                    </a:cubicBezTo>
                    <a:cubicBezTo>
                      <a:pt x="18098" y="44119"/>
                      <a:pt x="19050" y="41303"/>
                      <a:pt x="20955" y="39425"/>
                    </a:cubicBezTo>
                    <a:cubicBezTo>
                      <a:pt x="25718" y="33793"/>
                      <a:pt x="29528" y="30977"/>
                      <a:pt x="29528" y="30977"/>
                    </a:cubicBezTo>
                    <a:lnTo>
                      <a:pt x="32385" y="30038"/>
                    </a:lnTo>
                    <a:lnTo>
                      <a:pt x="32385" y="32854"/>
                    </a:lnTo>
                    <a:cubicBezTo>
                      <a:pt x="32385" y="32854"/>
                      <a:pt x="33338" y="43180"/>
                      <a:pt x="35243" y="48812"/>
                    </a:cubicBezTo>
                    <a:cubicBezTo>
                      <a:pt x="39053" y="58199"/>
                      <a:pt x="46673" y="62893"/>
                      <a:pt x="51435" y="65709"/>
                    </a:cubicBezTo>
                    <a:cubicBezTo>
                      <a:pt x="50483" y="64770"/>
                      <a:pt x="50483" y="64770"/>
                      <a:pt x="49530" y="63831"/>
                    </a:cubicBezTo>
                    <a:cubicBezTo>
                      <a:pt x="47625" y="61954"/>
                      <a:pt x="44768" y="57260"/>
                      <a:pt x="43815" y="48812"/>
                    </a:cubicBezTo>
                    <a:cubicBezTo>
                      <a:pt x="42863" y="41303"/>
                      <a:pt x="45720" y="33793"/>
                      <a:pt x="46673" y="31916"/>
                    </a:cubicBezTo>
                    <a:cubicBezTo>
                      <a:pt x="47625" y="33793"/>
                      <a:pt x="47625" y="35670"/>
                      <a:pt x="48578" y="35670"/>
                    </a:cubicBezTo>
                    <a:cubicBezTo>
                      <a:pt x="48578" y="35670"/>
                      <a:pt x="48578" y="33793"/>
                      <a:pt x="48578" y="31916"/>
                    </a:cubicBezTo>
                    <a:cubicBezTo>
                      <a:pt x="49530" y="27222"/>
                      <a:pt x="55245" y="19713"/>
                      <a:pt x="61913" y="15019"/>
                    </a:cubicBezTo>
                    <a:cubicBezTo>
                      <a:pt x="63818" y="14080"/>
                      <a:pt x="64770" y="13142"/>
                      <a:pt x="65723" y="12203"/>
                    </a:cubicBezTo>
                    <a:cubicBezTo>
                      <a:pt x="66675" y="11264"/>
                      <a:pt x="67628" y="11264"/>
                      <a:pt x="69533" y="10326"/>
                    </a:cubicBezTo>
                    <a:cubicBezTo>
                      <a:pt x="68580" y="10326"/>
                      <a:pt x="65723" y="11264"/>
                      <a:pt x="64770" y="11264"/>
                    </a:cubicBezTo>
                    <a:lnTo>
                      <a:pt x="64770" y="11264"/>
                    </a:lnTo>
                    <a:cubicBezTo>
                      <a:pt x="63818" y="11264"/>
                      <a:pt x="61913" y="11264"/>
                      <a:pt x="60960" y="11264"/>
                    </a:cubicBezTo>
                    <a:cubicBezTo>
                      <a:pt x="57150" y="11264"/>
                      <a:pt x="53340" y="10326"/>
                      <a:pt x="49530" y="8448"/>
                    </a:cubicBezTo>
                    <a:cubicBezTo>
                      <a:pt x="46673" y="5632"/>
                      <a:pt x="44768" y="2816"/>
                      <a:pt x="44768" y="939"/>
                    </a:cubicBezTo>
                    <a:cubicBezTo>
                      <a:pt x="43815" y="939"/>
                      <a:pt x="41910" y="939"/>
                      <a:pt x="39053" y="939"/>
                    </a:cubicBezTo>
                    <a:cubicBezTo>
                      <a:pt x="36195" y="939"/>
                      <a:pt x="34290" y="0"/>
                      <a:pt x="32385" y="0"/>
                    </a:cubicBezTo>
                    <a:cubicBezTo>
                      <a:pt x="28575" y="1877"/>
                      <a:pt x="24765" y="2816"/>
                      <a:pt x="20003" y="3755"/>
                    </a:cubicBezTo>
                    <a:cubicBezTo>
                      <a:pt x="19050" y="3755"/>
                      <a:pt x="18098" y="3755"/>
                      <a:pt x="18098" y="3755"/>
                    </a:cubicBezTo>
                    <a:cubicBezTo>
                      <a:pt x="20003" y="4693"/>
                      <a:pt x="20955" y="5632"/>
                      <a:pt x="22860" y="6571"/>
                    </a:cubicBezTo>
                    <a:cubicBezTo>
                      <a:pt x="22860" y="6571"/>
                      <a:pt x="22860" y="6571"/>
                      <a:pt x="22860" y="6571"/>
                    </a:cubicBezTo>
                    <a:lnTo>
                      <a:pt x="21908" y="6571"/>
                    </a:lnTo>
                    <a:cubicBezTo>
                      <a:pt x="22860" y="5632"/>
                      <a:pt x="16193" y="9387"/>
                      <a:pt x="6668" y="23467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2" name="Полилиния 101">
                <a:extLst>
                  <a:ext uri="{FF2B5EF4-FFF2-40B4-BE49-F238E27FC236}">
                    <a16:creationId xmlns="" xmlns:a16="http://schemas.microsoft.com/office/drawing/2014/main" id="{E6E35294-E86C-2679-CB83-B13305190DF8}"/>
                  </a:ext>
                </a:extLst>
              </p:cNvPr>
              <p:cNvSpPr/>
              <p:nvPr/>
            </p:nvSpPr>
            <p:spPr>
              <a:xfrm>
                <a:off x="5789294" y="3322927"/>
                <a:ext cx="4762" cy="5632"/>
              </a:xfrm>
              <a:custGeom>
                <a:avLst/>
                <a:gdLst>
                  <a:gd name="connsiteX0" fmla="*/ 4763 w 4762"/>
                  <a:gd name="connsiteY0" fmla="*/ 0 h 5632"/>
                  <a:gd name="connsiteX1" fmla="*/ 0 w 4762"/>
                  <a:gd name="connsiteY1" fmla="*/ 0 h 5632"/>
                  <a:gd name="connsiteX2" fmla="*/ 0 w 4762"/>
                  <a:gd name="connsiteY2" fmla="*/ 2816 h 5632"/>
                  <a:gd name="connsiteX3" fmla="*/ 1905 w 4762"/>
                  <a:gd name="connsiteY3" fmla="*/ 5632 h 5632"/>
                  <a:gd name="connsiteX4" fmla="*/ 4763 w 4762"/>
                  <a:gd name="connsiteY4" fmla="*/ 0 h 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" h="5632">
                    <a:moveTo>
                      <a:pt x="4763" y="0"/>
                    </a:moveTo>
                    <a:cubicBezTo>
                      <a:pt x="2858" y="0"/>
                      <a:pt x="953" y="0"/>
                      <a:pt x="0" y="0"/>
                    </a:cubicBezTo>
                    <a:cubicBezTo>
                      <a:pt x="0" y="939"/>
                      <a:pt x="0" y="1877"/>
                      <a:pt x="0" y="2816"/>
                    </a:cubicBezTo>
                    <a:cubicBezTo>
                      <a:pt x="0" y="3755"/>
                      <a:pt x="953" y="5632"/>
                      <a:pt x="1905" y="5632"/>
                    </a:cubicBezTo>
                    <a:cubicBezTo>
                      <a:pt x="2858" y="4693"/>
                      <a:pt x="4763" y="2816"/>
                      <a:pt x="4763" y="0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3" name="Полилиния 102">
                <a:extLst>
                  <a:ext uri="{FF2B5EF4-FFF2-40B4-BE49-F238E27FC236}">
                    <a16:creationId xmlns="" xmlns:a16="http://schemas.microsoft.com/office/drawing/2014/main" id="{0F50C5B3-16FC-7105-A042-AF1201098D31}"/>
                  </a:ext>
                </a:extLst>
              </p:cNvPr>
              <p:cNvSpPr/>
              <p:nvPr/>
            </p:nvSpPr>
            <p:spPr>
              <a:xfrm>
                <a:off x="5751194" y="3311663"/>
                <a:ext cx="60960" cy="13141"/>
              </a:xfrm>
              <a:custGeom>
                <a:avLst/>
                <a:gdLst>
                  <a:gd name="connsiteX0" fmla="*/ 46673 w 60960"/>
                  <a:gd name="connsiteY0" fmla="*/ 939 h 13141"/>
                  <a:gd name="connsiteX1" fmla="*/ 46673 w 60960"/>
                  <a:gd name="connsiteY1" fmla="*/ 939 h 13141"/>
                  <a:gd name="connsiteX2" fmla="*/ 46673 w 60960"/>
                  <a:gd name="connsiteY2" fmla="*/ 939 h 13141"/>
                  <a:gd name="connsiteX3" fmla="*/ 46673 w 60960"/>
                  <a:gd name="connsiteY3" fmla="*/ 939 h 13141"/>
                  <a:gd name="connsiteX4" fmla="*/ 46673 w 60960"/>
                  <a:gd name="connsiteY4" fmla="*/ 939 h 13141"/>
                  <a:gd name="connsiteX5" fmla="*/ 46673 w 60960"/>
                  <a:gd name="connsiteY5" fmla="*/ 939 h 13141"/>
                  <a:gd name="connsiteX6" fmla="*/ 46673 w 60960"/>
                  <a:gd name="connsiteY6" fmla="*/ 939 h 13141"/>
                  <a:gd name="connsiteX7" fmla="*/ 46673 w 60960"/>
                  <a:gd name="connsiteY7" fmla="*/ 939 h 13141"/>
                  <a:gd name="connsiteX8" fmla="*/ 46673 w 60960"/>
                  <a:gd name="connsiteY8" fmla="*/ 939 h 13141"/>
                  <a:gd name="connsiteX9" fmla="*/ 46673 w 60960"/>
                  <a:gd name="connsiteY9" fmla="*/ 939 h 13141"/>
                  <a:gd name="connsiteX10" fmla="*/ 46673 w 60960"/>
                  <a:gd name="connsiteY10" fmla="*/ 939 h 13141"/>
                  <a:gd name="connsiteX11" fmla="*/ 46673 w 60960"/>
                  <a:gd name="connsiteY11" fmla="*/ 939 h 13141"/>
                  <a:gd name="connsiteX12" fmla="*/ 45720 w 60960"/>
                  <a:gd name="connsiteY12" fmla="*/ 939 h 13141"/>
                  <a:gd name="connsiteX13" fmla="*/ 45720 w 60960"/>
                  <a:gd name="connsiteY13" fmla="*/ 939 h 13141"/>
                  <a:gd name="connsiteX14" fmla="*/ 45720 w 60960"/>
                  <a:gd name="connsiteY14" fmla="*/ 939 h 13141"/>
                  <a:gd name="connsiteX15" fmla="*/ 45720 w 60960"/>
                  <a:gd name="connsiteY15" fmla="*/ 939 h 13141"/>
                  <a:gd name="connsiteX16" fmla="*/ 45720 w 60960"/>
                  <a:gd name="connsiteY16" fmla="*/ 939 h 13141"/>
                  <a:gd name="connsiteX17" fmla="*/ 45720 w 60960"/>
                  <a:gd name="connsiteY17" fmla="*/ 939 h 13141"/>
                  <a:gd name="connsiteX18" fmla="*/ 45720 w 60960"/>
                  <a:gd name="connsiteY18" fmla="*/ 939 h 13141"/>
                  <a:gd name="connsiteX19" fmla="*/ 45720 w 60960"/>
                  <a:gd name="connsiteY19" fmla="*/ 939 h 13141"/>
                  <a:gd name="connsiteX20" fmla="*/ 44768 w 60960"/>
                  <a:gd name="connsiteY20" fmla="*/ 939 h 13141"/>
                  <a:gd name="connsiteX21" fmla="*/ 34290 w 60960"/>
                  <a:gd name="connsiteY21" fmla="*/ 2816 h 13141"/>
                  <a:gd name="connsiteX22" fmla="*/ 20955 w 60960"/>
                  <a:gd name="connsiteY22" fmla="*/ 4693 h 13141"/>
                  <a:gd name="connsiteX23" fmla="*/ 19050 w 60960"/>
                  <a:gd name="connsiteY23" fmla="*/ 4693 h 13141"/>
                  <a:gd name="connsiteX24" fmla="*/ 18098 w 60960"/>
                  <a:gd name="connsiteY24" fmla="*/ 4693 h 13141"/>
                  <a:gd name="connsiteX25" fmla="*/ 17145 w 60960"/>
                  <a:gd name="connsiteY25" fmla="*/ 4693 h 13141"/>
                  <a:gd name="connsiteX26" fmla="*/ 16193 w 60960"/>
                  <a:gd name="connsiteY26" fmla="*/ 4693 h 13141"/>
                  <a:gd name="connsiteX27" fmla="*/ 16193 w 60960"/>
                  <a:gd name="connsiteY27" fmla="*/ 4693 h 13141"/>
                  <a:gd name="connsiteX28" fmla="*/ 16193 w 60960"/>
                  <a:gd name="connsiteY28" fmla="*/ 4693 h 13141"/>
                  <a:gd name="connsiteX29" fmla="*/ 16193 w 60960"/>
                  <a:gd name="connsiteY29" fmla="*/ 4693 h 13141"/>
                  <a:gd name="connsiteX30" fmla="*/ 16193 w 60960"/>
                  <a:gd name="connsiteY30" fmla="*/ 4693 h 13141"/>
                  <a:gd name="connsiteX31" fmla="*/ 16193 w 60960"/>
                  <a:gd name="connsiteY31" fmla="*/ 4693 h 13141"/>
                  <a:gd name="connsiteX32" fmla="*/ 16193 w 60960"/>
                  <a:gd name="connsiteY32" fmla="*/ 4693 h 13141"/>
                  <a:gd name="connsiteX33" fmla="*/ 16193 w 60960"/>
                  <a:gd name="connsiteY33" fmla="*/ 4693 h 13141"/>
                  <a:gd name="connsiteX34" fmla="*/ 16193 w 60960"/>
                  <a:gd name="connsiteY34" fmla="*/ 4693 h 13141"/>
                  <a:gd name="connsiteX35" fmla="*/ 0 w 60960"/>
                  <a:gd name="connsiteY35" fmla="*/ 0 h 13141"/>
                  <a:gd name="connsiteX36" fmla="*/ 2858 w 60960"/>
                  <a:gd name="connsiteY36" fmla="*/ 2816 h 13141"/>
                  <a:gd name="connsiteX37" fmla="*/ 4763 w 60960"/>
                  <a:gd name="connsiteY37" fmla="*/ 3755 h 13141"/>
                  <a:gd name="connsiteX38" fmla="*/ 8573 w 60960"/>
                  <a:gd name="connsiteY38" fmla="*/ 6571 h 13141"/>
                  <a:gd name="connsiteX39" fmla="*/ 28575 w 60960"/>
                  <a:gd name="connsiteY39" fmla="*/ 9387 h 13141"/>
                  <a:gd name="connsiteX40" fmla="*/ 44768 w 60960"/>
                  <a:gd name="connsiteY40" fmla="*/ 8448 h 13141"/>
                  <a:gd name="connsiteX41" fmla="*/ 45720 w 60960"/>
                  <a:gd name="connsiteY41" fmla="*/ 8448 h 13141"/>
                  <a:gd name="connsiteX42" fmla="*/ 58103 w 60960"/>
                  <a:gd name="connsiteY42" fmla="*/ 13142 h 13141"/>
                  <a:gd name="connsiteX43" fmla="*/ 60960 w 60960"/>
                  <a:gd name="connsiteY43" fmla="*/ 6571 h 13141"/>
                  <a:gd name="connsiteX44" fmla="*/ 58103 w 60960"/>
                  <a:gd name="connsiteY44" fmla="*/ 4693 h 13141"/>
                  <a:gd name="connsiteX45" fmla="*/ 56198 w 60960"/>
                  <a:gd name="connsiteY45" fmla="*/ 3755 h 13141"/>
                  <a:gd name="connsiteX46" fmla="*/ 52388 w 60960"/>
                  <a:gd name="connsiteY46" fmla="*/ 2816 h 13141"/>
                  <a:gd name="connsiteX47" fmla="*/ 46673 w 60960"/>
                  <a:gd name="connsiteY47" fmla="*/ 939 h 13141"/>
                  <a:gd name="connsiteX48" fmla="*/ 46673 w 60960"/>
                  <a:gd name="connsiteY48" fmla="*/ 939 h 13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0960" h="13141">
                    <a:moveTo>
                      <a:pt x="46673" y="939"/>
                    </a:moveTo>
                    <a:lnTo>
                      <a:pt x="46673" y="939"/>
                    </a:lnTo>
                    <a:lnTo>
                      <a:pt x="46673" y="939"/>
                    </a:lnTo>
                    <a:cubicBezTo>
                      <a:pt x="46673" y="939"/>
                      <a:pt x="46673" y="939"/>
                      <a:pt x="46673" y="939"/>
                    </a:cubicBezTo>
                    <a:lnTo>
                      <a:pt x="46673" y="939"/>
                    </a:lnTo>
                    <a:lnTo>
                      <a:pt x="46673" y="939"/>
                    </a:lnTo>
                    <a:lnTo>
                      <a:pt x="46673" y="939"/>
                    </a:lnTo>
                    <a:lnTo>
                      <a:pt x="46673" y="939"/>
                    </a:lnTo>
                    <a:lnTo>
                      <a:pt x="46673" y="939"/>
                    </a:lnTo>
                    <a:cubicBezTo>
                      <a:pt x="45720" y="939"/>
                      <a:pt x="45720" y="939"/>
                      <a:pt x="46673" y="939"/>
                    </a:cubicBezTo>
                    <a:lnTo>
                      <a:pt x="46673" y="939"/>
                    </a:lnTo>
                    <a:lnTo>
                      <a:pt x="46673" y="939"/>
                    </a:lnTo>
                    <a:lnTo>
                      <a:pt x="45720" y="939"/>
                    </a:lnTo>
                    <a:lnTo>
                      <a:pt x="45720" y="939"/>
                    </a:lnTo>
                    <a:lnTo>
                      <a:pt x="45720" y="939"/>
                    </a:lnTo>
                    <a:cubicBezTo>
                      <a:pt x="45720" y="939"/>
                      <a:pt x="45720" y="939"/>
                      <a:pt x="45720" y="939"/>
                    </a:cubicBezTo>
                    <a:lnTo>
                      <a:pt x="45720" y="939"/>
                    </a:lnTo>
                    <a:lnTo>
                      <a:pt x="45720" y="939"/>
                    </a:lnTo>
                    <a:lnTo>
                      <a:pt x="45720" y="939"/>
                    </a:lnTo>
                    <a:cubicBezTo>
                      <a:pt x="45720" y="939"/>
                      <a:pt x="45720" y="939"/>
                      <a:pt x="45720" y="939"/>
                    </a:cubicBezTo>
                    <a:cubicBezTo>
                      <a:pt x="45720" y="939"/>
                      <a:pt x="44768" y="939"/>
                      <a:pt x="44768" y="939"/>
                    </a:cubicBezTo>
                    <a:cubicBezTo>
                      <a:pt x="40958" y="939"/>
                      <a:pt x="37148" y="1877"/>
                      <a:pt x="34290" y="2816"/>
                    </a:cubicBezTo>
                    <a:cubicBezTo>
                      <a:pt x="29528" y="3755"/>
                      <a:pt x="24765" y="4693"/>
                      <a:pt x="20955" y="4693"/>
                    </a:cubicBezTo>
                    <a:cubicBezTo>
                      <a:pt x="20003" y="4693"/>
                      <a:pt x="19050" y="4693"/>
                      <a:pt x="19050" y="4693"/>
                    </a:cubicBezTo>
                    <a:cubicBezTo>
                      <a:pt x="18098" y="4693"/>
                      <a:pt x="18098" y="4693"/>
                      <a:pt x="18098" y="4693"/>
                    </a:cubicBezTo>
                    <a:cubicBezTo>
                      <a:pt x="18098" y="4693"/>
                      <a:pt x="17145" y="4693"/>
                      <a:pt x="17145" y="4693"/>
                    </a:cubicBezTo>
                    <a:cubicBezTo>
                      <a:pt x="17145" y="4693"/>
                      <a:pt x="16193" y="4693"/>
                      <a:pt x="16193" y="4693"/>
                    </a:cubicBezTo>
                    <a:cubicBezTo>
                      <a:pt x="16193" y="4693"/>
                      <a:pt x="16193" y="4693"/>
                      <a:pt x="16193" y="4693"/>
                    </a:cubicBezTo>
                    <a:cubicBezTo>
                      <a:pt x="16193" y="4693"/>
                      <a:pt x="16193" y="4693"/>
                      <a:pt x="16193" y="4693"/>
                    </a:cubicBezTo>
                    <a:cubicBezTo>
                      <a:pt x="16193" y="4693"/>
                      <a:pt x="16193" y="4693"/>
                      <a:pt x="16193" y="4693"/>
                    </a:cubicBezTo>
                    <a:cubicBezTo>
                      <a:pt x="16193" y="4693"/>
                      <a:pt x="16193" y="4693"/>
                      <a:pt x="16193" y="4693"/>
                    </a:cubicBezTo>
                    <a:cubicBezTo>
                      <a:pt x="16193" y="4693"/>
                      <a:pt x="16193" y="4693"/>
                      <a:pt x="16193" y="4693"/>
                    </a:cubicBezTo>
                    <a:cubicBezTo>
                      <a:pt x="16193" y="4693"/>
                      <a:pt x="16193" y="4693"/>
                      <a:pt x="16193" y="4693"/>
                    </a:cubicBezTo>
                    <a:cubicBezTo>
                      <a:pt x="16193" y="4693"/>
                      <a:pt x="16193" y="4693"/>
                      <a:pt x="16193" y="4693"/>
                    </a:cubicBezTo>
                    <a:cubicBezTo>
                      <a:pt x="16193" y="4693"/>
                      <a:pt x="16193" y="4693"/>
                      <a:pt x="16193" y="4693"/>
                    </a:cubicBezTo>
                    <a:cubicBezTo>
                      <a:pt x="8573" y="3755"/>
                      <a:pt x="1905" y="939"/>
                      <a:pt x="0" y="0"/>
                    </a:cubicBezTo>
                    <a:cubicBezTo>
                      <a:pt x="953" y="939"/>
                      <a:pt x="1905" y="1877"/>
                      <a:pt x="2858" y="2816"/>
                    </a:cubicBezTo>
                    <a:cubicBezTo>
                      <a:pt x="2858" y="2816"/>
                      <a:pt x="3810" y="3755"/>
                      <a:pt x="4763" y="3755"/>
                    </a:cubicBezTo>
                    <a:cubicBezTo>
                      <a:pt x="5715" y="4693"/>
                      <a:pt x="6668" y="5632"/>
                      <a:pt x="8573" y="6571"/>
                    </a:cubicBezTo>
                    <a:cubicBezTo>
                      <a:pt x="10478" y="7510"/>
                      <a:pt x="18098" y="10326"/>
                      <a:pt x="28575" y="9387"/>
                    </a:cubicBezTo>
                    <a:cubicBezTo>
                      <a:pt x="40005" y="7510"/>
                      <a:pt x="41910" y="7510"/>
                      <a:pt x="44768" y="8448"/>
                    </a:cubicBezTo>
                    <a:lnTo>
                      <a:pt x="45720" y="8448"/>
                    </a:lnTo>
                    <a:cubicBezTo>
                      <a:pt x="49530" y="8448"/>
                      <a:pt x="55245" y="11264"/>
                      <a:pt x="58103" y="13142"/>
                    </a:cubicBezTo>
                    <a:cubicBezTo>
                      <a:pt x="59055" y="11264"/>
                      <a:pt x="60008" y="8448"/>
                      <a:pt x="60960" y="6571"/>
                    </a:cubicBezTo>
                    <a:cubicBezTo>
                      <a:pt x="60008" y="5632"/>
                      <a:pt x="59055" y="5632"/>
                      <a:pt x="58103" y="4693"/>
                    </a:cubicBezTo>
                    <a:cubicBezTo>
                      <a:pt x="57150" y="4693"/>
                      <a:pt x="57150" y="3755"/>
                      <a:pt x="56198" y="3755"/>
                    </a:cubicBezTo>
                    <a:cubicBezTo>
                      <a:pt x="55245" y="3755"/>
                      <a:pt x="53340" y="2816"/>
                      <a:pt x="52388" y="2816"/>
                    </a:cubicBezTo>
                    <a:cubicBezTo>
                      <a:pt x="48578" y="939"/>
                      <a:pt x="47625" y="939"/>
                      <a:pt x="46673" y="939"/>
                    </a:cubicBezTo>
                    <a:lnTo>
                      <a:pt x="46673" y="939"/>
                    </a:ln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4" name="Полилиния 103">
                <a:extLst>
                  <a:ext uri="{FF2B5EF4-FFF2-40B4-BE49-F238E27FC236}">
                    <a16:creationId xmlns="" xmlns:a16="http://schemas.microsoft.com/office/drawing/2014/main" id="{17495E90-AD9F-A63A-4DA8-38BC69580DD2}"/>
                  </a:ext>
                </a:extLst>
              </p:cNvPr>
              <p:cNvSpPr/>
              <p:nvPr/>
            </p:nvSpPr>
            <p:spPr>
              <a:xfrm>
                <a:off x="5791200" y="3337946"/>
                <a:ext cx="39052" cy="15925"/>
              </a:xfrm>
              <a:custGeom>
                <a:avLst/>
                <a:gdLst>
                  <a:gd name="connsiteX0" fmla="*/ 39052 w 39052"/>
                  <a:gd name="connsiteY0" fmla="*/ 12203 h 15925"/>
                  <a:gd name="connsiteX1" fmla="*/ 39052 w 39052"/>
                  <a:gd name="connsiteY1" fmla="*/ 12203 h 15925"/>
                  <a:gd name="connsiteX2" fmla="*/ 39052 w 39052"/>
                  <a:gd name="connsiteY2" fmla="*/ 12203 h 15925"/>
                  <a:gd name="connsiteX3" fmla="*/ 25718 w 39052"/>
                  <a:gd name="connsiteY3" fmla="*/ 8448 h 15925"/>
                  <a:gd name="connsiteX4" fmla="*/ 6668 w 39052"/>
                  <a:gd name="connsiteY4" fmla="*/ 0 h 15925"/>
                  <a:gd name="connsiteX5" fmla="*/ 4763 w 39052"/>
                  <a:gd name="connsiteY5" fmla="*/ 1877 h 15925"/>
                  <a:gd name="connsiteX6" fmla="*/ 953 w 39052"/>
                  <a:gd name="connsiteY6" fmla="*/ 3755 h 15925"/>
                  <a:gd name="connsiteX7" fmla="*/ 0 w 39052"/>
                  <a:gd name="connsiteY7" fmla="*/ 4693 h 15925"/>
                  <a:gd name="connsiteX8" fmla="*/ 953 w 39052"/>
                  <a:gd name="connsiteY8" fmla="*/ 4693 h 15925"/>
                  <a:gd name="connsiteX9" fmla="*/ 16193 w 39052"/>
                  <a:gd name="connsiteY9" fmla="*/ 12203 h 15925"/>
                  <a:gd name="connsiteX10" fmla="*/ 16193 w 39052"/>
                  <a:gd name="connsiteY10" fmla="*/ 12203 h 15925"/>
                  <a:gd name="connsiteX11" fmla="*/ 16193 w 39052"/>
                  <a:gd name="connsiteY11" fmla="*/ 7510 h 15925"/>
                  <a:gd name="connsiteX12" fmla="*/ 27622 w 39052"/>
                  <a:gd name="connsiteY12" fmla="*/ 14080 h 15925"/>
                  <a:gd name="connsiteX13" fmla="*/ 39052 w 39052"/>
                  <a:gd name="connsiteY13" fmla="*/ 12203 h 1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052" h="15925">
                    <a:moveTo>
                      <a:pt x="39052" y="12203"/>
                    </a:moveTo>
                    <a:lnTo>
                      <a:pt x="39052" y="12203"/>
                    </a:lnTo>
                    <a:cubicBezTo>
                      <a:pt x="39052" y="12203"/>
                      <a:pt x="39052" y="12203"/>
                      <a:pt x="39052" y="12203"/>
                    </a:cubicBezTo>
                    <a:cubicBezTo>
                      <a:pt x="39052" y="12203"/>
                      <a:pt x="34290" y="14080"/>
                      <a:pt x="25718" y="8448"/>
                    </a:cubicBezTo>
                    <a:cubicBezTo>
                      <a:pt x="17145" y="2816"/>
                      <a:pt x="10478" y="939"/>
                      <a:pt x="6668" y="0"/>
                    </a:cubicBezTo>
                    <a:cubicBezTo>
                      <a:pt x="5715" y="939"/>
                      <a:pt x="4763" y="939"/>
                      <a:pt x="4763" y="1877"/>
                    </a:cubicBezTo>
                    <a:cubicBezTo>
                      <a:pt x="3810" y="2816"/>
                      <a:pt x="2857" y="2816"/>
                      <a:pt x="953" y="3755"/>
                    </a:cubicBezTo>
                    <a:cubicBezTo>
                      <a:pt x="953" y="3755"/>
                      <a:pt x="0" y="4693"/>
                      <a:pt x="0" y="4693"/>
                    </a:cubicBezTo>
                    <a:cubicBezTo>
                      <a:pt x="0" y="4693"/>
                      <a:pt x="0" y="4693"/>
                      <a:pt x="953" y="4693"/>
                    </a:cubicBezTo>
                    <a:cubicBezTo>
                      <a:pt x="9525" y="5632"/>
                      <a:pt x="15240" y="10326"/>
                      <a:pt x="16193" y="12203"/>
                    </a:cubicBezTo>
                    <a:cubicBezTo>
                      <a:pt x="16193" y="12203"/>
                      <a:pt x="16193" y="12203"/>
                      <a:pt x="16193" y="12203"/>
                    </a:cubicBezTo>
                    <a:cubicBezTo>
                      <a:pt x="17145" y="9387"/>
                      <a:pt x="16193" y="7510"/>
                      <a:pt x="16193" y="7510"/>
                    </a:cubicBezTo>
                    <a:cubicBezTo>
                      <a:pt x="16193" y="7510"/>
                      <a:pt x="20003" y="9387"/>
                      <a:pt x="27622" y="14080"/>
                    </a:cubicBezTo>
                    <a:cubicBezTo>
                      <a:pt x="34290" y="18774"/>
                      <a:pt x="37147" y="13142"/>
                      <a:pt x="39052" y="12203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5" name="Полилиния 104">
                <a:extLst>
                  <a:ext uri="{FF2B5EF4-FFF2-40B4-BE49-F238E27FC236}">
                    <a16:creationId xmlns="" xmlns:a16="http://schemas.microsoft.com/office/drawing/2014/main" id="{1495EF33-E5ED-F2DA-6944-34C7828DF2D8}"/>
                  </a:ext>
                </a:extLst>
              </p:cNvPr>
              <p:cNvSpPr/>
              <p:nvPr/>
            </p:nvSpPr>
            <p:spPr>
              <a:xfrm>
                <a:off x="5775959" y="3323866"/>
                <a:ext cx="28575" cy="7509"/>
              </a:xfrm>
              <a:custGeom>
                <a:avLst/>
                <a:gdLst>
                  <a:gd name="connsiteX0" fmla="*/ 10478 w 28575"/>
                  <a:gd name="connsiteY0" fmla="*/ 3755 h 7509"/>
                  <a:gd name="connsiteX1" fmla="*/ 9525 w 28575"/>
                  <a:gd name="connsiteY1" fmla="*/ 1877 h 7509"/>
                  <a:gd name="connsiteX2" fmla="*/ 8572 w 28575"/>
                  <a:gd name="connsiteY2" fmla="*/ 0 h 7509"/>
                  <a:gd name="connsiteX3" fmla="*/ 1905 w 28575"/>
                  <a:gd name="connsiteY3" fmla="*/ 939 h 7509"/>
                  <a:gd name="connsiteX4" fmla="*/ 0 w 28575"/>
                  <a:gd name="connsiteY4" fmla="*/ 939 h 7509"/>
                  <a:gd name="connsiteX5" fmla="*/ 8572 w 28575"/>
                  <a:gd name="connsiteY5" fmla="*/ 7510 h 7509"/>
                  <a:gd name="connsiteX6" fmla="*/ 9525 w 28575"/>
                  <a:gd name="connsiteY6" fmla="*/ 7510 h 7509"/>
                  <a:gd name="connsiteX7" fmla="*/ 10478 w 28575"/>
                  <a:gd name="connsiteY7" fmla="*/ 7510 h 7509"/>
                  <a:gd name="connsiteX8" fmla="*/ 16193 w 28575"/>
                  <a:gd name="connsiteY8" fmla="*/ 7510 h 7509"/>
                  <a:gd name="connsiteX9" fmla="*/ 26670 w 28575"/>
                  <a:gd name="connsiteY9" fmla="*/ 6571 h 7509"/>
                  <a:gd name="connsiteX10" fmla="*/ 28575 w 28575"/>
                  <a:gd name="connsiteY10" fmla="*/ 3755 h 7509"/>
                  <a:gd name="connsiteX11" fmla="*/ 27622 w 28575"/>
                  <a:gd name="connsiteY11" fmla="*/ 3755 h 7509"/>
                  <a:gd name="connsiteX12" fmla="*/ 22860 w 28575"/>
                  <a:gd name="connsiteY12" fmla="*/ 939 h 7509"/>
                  <a:gd name="connsiteX13" fmla="*/ 20955 w 28575"/>
                  <a:gd name="connsiteY13" fmla="*/ 4693 h 7509"/>
                  <a:gd name="connsiteX14" fmla="*/ 16193 w 28575"/>
                  <a:gd name="connsiteY14" fmla="*/ 6571 h 7509"/>
                  <a:gd name="connsiteX15" fmla="*/ 10478 w 28575"/>
                  <a:gd name="connsiteY15" fmla="*/ 3755 h 7509"/>
                  <a:gd name="connsiteX16" fmla="*/ 10478 w 28575"/>
                  <a:gd name="connsiteY16" fmla="*/ 3755 h 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575" h="7509">
                    <a:moveTo>
                      <a:pt x="10478" y="3755"/>
                    </a:moveTo>
                    <a:cubicBezTo>
                      <a:pt x="9525" y="2816"/>
                      <a:pt x="9525" y="2816"/>
                      <a:pt x="9525" y="1877"/>
                    </a:cubicBezTo>
                    <a:cubicBezTo>
                      <a:pt x="9525" y="939"/>
                      <a:pt x="8572" y="939"/>
                      <a:pt x="8572" y="0"/>
                    </a:cubicBezTo>
                    <a:cubicBezTo>
                      <a:pt x="6668" y="0"/>
                      <a:pt x="4763" y="939"/>
                      <a:pt x="1905" y="939"/>
                    </a:cubicBezTo>
                    <a:cubicBezTo>
                      <a:pt x="953" y="939"/>
                      <a:pt x="953" y="939"/>
                      <a:pt x="0" y="939"/>
                    </a:cubicBezTo>
                    <a:cubicBezTo>
                      <a:pt x="953" y="3755"/>
                      <a:pt x="3810" y="6571"/>
                      <a:pt x="8572" y="7510"/>
                    </a:cubicBezTo>
                    <a:cubicBezTo>
                      <a:pt x="8572" y="7510"/>
                      <a:pt x="9525" y="7510"/>
                      <a:pt x="9525" y="7510"/>
                    </a:cubicBezTo>
                    <a:cubicBezTo>
                      <a:pt x="9525" y="7510"/>
                      <a:pt x="10478" y="7510"/>
                      <a:pt x="10478" y="7510"/>
                    </a:cubicBezTo>
                    <a:cubicBezTo>
                      <a:pt x="12383" y="7510"/>
                      <a:pt x="14288" y="7510"/>
                      <a:pt x="16193" y="7510"/>
                    </a:cubicBezTo>
                    <a:cubicBezTo>
                      <a:pt x="19050" y="7510"/>
                      <a:pt x="22860" y="7510"/>
                      <a:pt x="26670" y="6571"/>
                    </a:cubicBezTo>
                    <a:cubicBezTo>
                      <a:pt x="27622" y="5632"/>
                      <a:pt x="28575" y="4693"/>
                      <a:pt x="28575" y="3755"/>
                    </a:cubicBezTo>
                    <a:cubicBezTo>
                      <a:pt x="28575" y="3755"/>
                      <a:pt x="27622" y="3755"/>
                      <a:pt x="27622" y="3755"/>
                    </a:cubicBezTo>
                    <a:cubicBezTo>
                      <a:pt x="26670" y="2816"/>
                      <a:pt x="24765" y="1877"/>
                      <a:pt x="22860" y="939"/>
                    </a:cubicBezTo>
                    <a:cubicBezTo>
                      <a:pt x="21908" y="1877"/>
                      <a:pt x="21908" y="3755"/>
                      <a:pt x="20955" y="4693"/>
                    </a:cubicBezTo>
                    <a:cubicBezTo>
                      <a:pt x="20003" y="5632"/>
                      <a:pt x="18097" y="6571"/>
                      <a:pt x="16193" y="6571"/>
                    </a:cubicBezTo>
                    <a:cubicBezTo>
                      <a:pt x="14288" y="5632"/>
                      <a:pt x="12383" y="4693"/>
                      <a:pt x="10478" y="3755"/>
                    </a:cubicBezTo>
                    <a:cubicBezTo>
                      <a:pt x="10478" y="3755"/>
                      <a:pt x="10478" y="3755"/>
                      <a:pt x="10478" y="3755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6" name="Полилиния 105">
                <a:extLst>
                  <a:ext uri="{FF2B5EF4-FFF2-40B4-BE49-F238E27FC236}">
                    <a16:creationId xmlns="" xmlns:a16="http://schemas.microsoft.com/office/drawing/2014/main" id="{C0D8016B-3896-8938-82D6-B8562CBAC751}"/>
                  </a:ext>
                </a:extLst>
              </p:cNvPr>
              <p:cNvSpPr/>
              <p:nvPr/>
            </p:nvSpPr>
            <p:spPr>
              <a:xfrm>
                <a:off x="5800725" y="3321050"/>
                <a:ext cx="28795" cy="21068"/>
              </a:xfrm>
              <a:custGeom>
                <a:avLst/>
                <a:gdLst>
                  <a:gd name="connsiteX0" fmla="*/ 10478 w 28795"/>
                  <a:gd name="connsiteY0" fmla="*/ 0 h 21068"/>
                  <a:gd name="connsiteX1" fmla="*/ 0 w 28795"/>
                  <a:gd name="connsiteY1" fmla="*/ 15019 h 21068"/>
                  <a:gd name="connsiteX2" fmla="*/ 0 w 28795"/>
                  <a:gd name="connsiteY2" fmla="*/ 15019 h 21068"/>
                  <a:gd name="connsiteX3" fmla="*/ 23813 w 28795"/>
                  <a:gd name="connsiteY3" fmla="*/ 20651 h 21068"/>
                  <a:gd name="connsiteX4" fmla="*/ 24765 w 28795"/>
                  <a:gd name="connsiteY4" fmla="*/ 20651 h 21068"/>
                  <a:gd name="connsiteX5" fmla="*/ 26670 w 28795"/>
                  <a:gd name="connsiteY5" fmla="*/ 6571 h 21068"/>
                  <a:gd name="connsiteX6" fmla="*/ 10478 w 28795"/>
                  <a:gd name="connsiteY6" fmla="*/ 0 h 21068"/>
                  <a:gd name="connsiteX7" fmla="*/ 9525 w 28795"/>
                  <a:gd name="connsiteY7" fmla="*/ 5632 h 21068"/>
                  <a:gd name="connsiteX8" fmla="*/ 9525 w 28795"/>
                  <a:gd name="connsiteY8" fmla="*/ 5632 h 21068"/>
                  <a:gd name="connsiteX9" fmla="*/ 10478 w 28795"/>
                  <a:gd name="connsiteY9" fmla="*/ 2816 h 21068"/>
                  <a:gd name="connsiteX10" fmla="*/ 15240 w 28795"/>
                  <a:gd name="connsiteY10" fmla="*/ 5632 h 21068"/>
                  <a:gd name="connsiteX11" fmla="*/ 9525 w 28795"/>
                  <a:gd name="connsiteY11" fmla="*/ 5632 h 2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5" h="21068">
                    <a:moveTo>
                      <a:pt x="10478" y="0"/>
                    </a:moveTo>
                    <a:cubicBezTo>
                      <a:pt x="7620" y="7510"/>
                      <a:pt x="2857" y="12203"/>
                      <a:pt x="0" y="15019"/>
                    </a:cubicBezTo>
                    <a:cubicBezTo>
                      <a:pt x="0" y="15019"/>
                      <a:pt x="0" y="15019"/>
                      <a:pt x="0" y="15019"/>
                    </a:cubicBezTo>
                    <a:cubicBezTo>
                      <a:pt x="20955" y="9387"/>
                      <a:pt x="23813" y="19713"/>
                      <a:pt x="23813" y="20651"/>
                    </a:cubicBezTo>
                    <a:cubicBezTo>
                      <a:pt x="23813" y="20651"/>
                      <a:pt x="23813" y="21590"/>
                      <a:pt x="24765" y="20651"/>
                    </a:cubicBezTo>
                    <a:cubicBezTo>
                      <a:pt x="24765" y="19713"/>
                      <a:pt x="32385" y="13142"/>
                      <a:pt x="26670" y="6571"/>
                    </a:cubicBezTo>
                    <a:cubicBezTo>
                      <a:pt x="22860" y="939"/>
                      <a:pt x="13335" y="0"/>
                      <a:pt x="10478" y="0"/>
                    </a:cubicBezTo>
                    <a:close/>
                    <a:moveTo>
                      <a:pt x="9525" y="5632"/>
                    </a:moveTo>
                    <a:lnTo>
                      <a:pt x="9525" y="5632"/>
                    </a:lnTo>
                    <a:cubicBezTo>
                      <a:pt x="10478" y="4693"/>
                      <a:pt x="10478" y="2816"/>
                      <a:pt x="10478" y="2816"/>
                    </a:cubicBezTo>
                    <a:cubicBezTo>
                      <a:pt x="12382" y="2816"/>
                      <a:pt x="15240" y="3755"/>
                      <a:pt x="15240" y="5632"/>
                    </a:cubicBezTo>
                    <a:cubicBezTo>
                      <a:pt x="13335" y="4693"/>
                      <a:pt x="11430" y="4693"/>
                      <a:pt x="9525" y="5632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7" name="Полилиния 106">
                <a:extLst>
                  <a:ext uri="{FF2B5EF4-FFF2-40B4-BE49-F238E27FC236}">
                    <a16:creationId xmlns="" xmlns:a16="http://schemas.microsoft.com/office/drawing/2014/main" id="{78A90D7F-7182-E4A8-B0F2-AAE229ECEC62}"/>
                  </a:ext>
                </a:extLst>
              </p:cNvPr>
              <p:cNvSpPr/>
              <p:nvPr/>
            </p:nvSpPr>
            <p:spPr>
              <a:xfrm>
                <a:off x="5650229" y="3322927"/>
                <a:ext cx="4762" cy="5632"/>
              </a:xfrm>
              <a:custGeom>
                <a:avLst/>
                <a:gdLst>
                  <a:gd name="connsiteX0" fmla="*/ 4763 w 4762"/>
                  <a:gd name="connsiteY0" fmla="*/ 2816 h 5632"/>
                  <a:gd name="connsiteX1" fmla="*/ 4763 w 4762"/>
                  <a:gd name="connsiteY1" fmla="*/ 0 h 5632"/>
                  <a:gd name="connsiteX2" fmla="*/ 0 w 4762"/>
                  <a:gd name="connsiteY2" fmla="*/ 0 h 5632"/>
                  <a:gd name="connsiteX3" fmla="*/ 2858 w 4762"/>
                  <a:gd name="connsiteY3" fmla="*/ 5632 h 5632"/>
                  <a:gd name="connsiteX4" fmla="*/ 4763 w 4762"/>
                  <a:gd name="connsiteY4" fmla="*/ 2816 h 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" h="5632">
                    <a:moveTo>
                      <a:pt x="4763" y="2816"/>
                    </a:moveTo>
                    <a:cubicBezTo>
                      <a:pt x="4763" y="1877"/>
                      <a:pt x="4763" y="939"/>
                      <a:pt x="4763" y="0"/>
                    </a:cubicBezTo>
                    <a:cubicBezTo>
                      <a:pt x="2858" y="0"/>
                      <a:pt x="953" y="0"/>
                      <a:pt x="0" y="0"/>
                    </a:cubicBezTo>
                    <a:cubicBezTo>
                      <a:pt x="0" y="2816"/>
                      <a:pt x="1905" y="4693"/>
                      <a:pt x="2858" y="5632"/>
                    </a:cubicBezTo>
                    <a:cubicBezTo>
                      <a:pt x="3810" y="5632"/>
                      <a:pt x="4763" y="4693"/>
                      <a:pt x="4763" y="2816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8" name="Полилиния 107">
                <a:extLst>
                  <a:ext uri="{FF2B5EF4-FFF2-40B4-BE49-F238E27FC236}">
                    <a16:creationId xmlns="" xmlns:a16="http://schemas.microsoft.com/office/drawing/2014/main" id="{33F63BA9-2579-7210-150D-B95F5D89859F}"/>
                  </a:ext>
                </a:extLst>
              </p:cNvPr>
              <p:cNvSpPr/>
              <p:nvPr/>
            </p:nvSpPr>
            <p:spPr>
              <a:xfrm>
                <a:off x="5639752" y="3309785"/>
                <a:ext cx="60959" cy="13141"/>
              </a:xfrm>
              <a:custGeom>
                <a:avLst/>
                <a:gdLst>
                  <a:gd name="connsiteX0" fmla="*/ 39053 w 60959"/>
                  <a:gd name="connsiteY0" fmla="*/ 6571 h 13141"/>
                  <a:gd name="connsiteX1" fmla="*/ 39053 w 60959"/>
                  <a:gd name="connsiteY1" fmla="*/ 6571 h 13141"/>
                  <a:gd name="connsiteX2" fmla="*/ 39053 w 60959"/>
                  <a:gd name="connsiteY2" fmla="*/ 6571 h 13141"/>
                  <a:gd name="connsiteX3" fmla="*/ 39053 w 60959"/>
                  <a:gd name="connsiteY3" fmla="*/ 6571 h 13141"/>
                  <a:gd name="connsiteX4" fmla="*/ 39053 w 60959"/>
                  <a:gd name="connsiteY4" fmla="*/ 6571 h 13141"/>
                  <a:gd name="connsiteX5" fmla="*/ 38100 w 60959"/>
                  <a:gd name="connsiteY5" fmla="*/ 6571 h 13141"/>
                  <a:gd name="connsiteX6" fmla="*/ 38100 w 60959"/>
                  <a:gd name="connsiteY6" fmla="*/ 6571 h 13141"/>
                  <a:gd name="connsiteX7" fmla="*/ 38100 w 60959"/>
                  <a:gd name="connsiteY7" fmla="*/ 6571 h 13141"/>
                  <a:gd name="connsiteX8" fmla="*/ 37147 w 60959"/>
                  <a:gd name="connsiteY8" fmla="*/ 6571 h 13141"/>
                  <a:gd name="connsiteX9" fmla="*/ 36195 w 60959"/>
                  <a:gd name="connsiteY9" fmla="*/ 6571 h 13141"/>
                  <a:gd name="connsiteX10" fmla="*/ 35243 w 60959"/>
                  <a:gd name="connsiteY10" fmla="*/ 6571 h 13141"/>
                  <a:gd name="connsiteX11" fmla="*/ 33338 w 60959"/>
                  <a:gd name="connsiteY11" fmla="*/ 6571 h 13141"/>
                  <a:gd name="connsiteX12" fmla="*/ 21907 w 60959"/>
                  <a:gd name="connsiteY12" fmla="*/ 4693 h 13141"/>
                  <a:gd name="connsiteX13" fmla="*/ 11430 w 60959"/>
                  <a:gd name="connsiteY13" fmla="*/ 2816 h 13141"/>
                  <a:gd name="connsiteX14" fmla="*/ 10477 w 60959"/>
                  <a:gd name="connsiteY14" fmla="*/ 2816 h 13141"/>
                  <a:gd name="connsiteX15" fmla="*/ 10477 w 60959"/>
                  <a:gd name="connsiteY15" fmla="*/ 2816 h 13141"/>
                  <a:gd name="connsiteX16" fmla="*/ 10477 w 60959"/>
                  <a:gd name="connsiteY16" fmla="*/ 2816 h 13141"/>
                  <a:gd name="connsiteX17" fmla="*/ 10477 w 60959"/>
                  <a:gd name="connsiteY17" fmla="*/ 2816 h 13141"/>
                  <a:gd name="connsiteX18" fmla="*/ 10477 w 60959"/>
                  <a:gd name="connsiteY18" fmla="*/ 2816 h 13141"/>
                  <a:gd name="connsiteX19" fmla="*/ 10477 w 60959"/>
                  <a:gd name="connsiteY19" fmla="*/ 2816 h 13141"/>
                  <a:gd name="connsiteX20" fmla="*/ 10477 w 60959"/>
                  <a:gd name="connsiteY20" fmla="*/ 2816 h 13141"/>
                  <a:gd name="connsiteX21" fmla="*/ 10477 w 60959"/>
                  <a:gd name="connsiteY21" fmla="*/ 2816 h 13141"/>
                  <a:gd name="connsiteX22" fmla="*/ 10477 w 60959"/>
                  <a:gd name="connsiteY22" fmla="*/ 2816 h 13141"/>
                  <a:gd name="connsiteX23" fmla="*/ 10477 w 60959"/>
                  <a:gd name="connsiteY23" fmla="*/ 2816 h 13141"/>
                  <a:gd name="connsiteX24" fmla="*/ 10477 w 60959"/>
                  <a:gd name="connsiteY24" fmla="*/ 2816 h 13141"/>
                  <a:gd name="connsiteX25" fmla="*/ 10477 w 60959"/>
                  <a:gd name="connsiteY25" fmla="*/ 2816 h 13141"/>
                  <a:gd name="connsiteX26" fmla="*/ 10477 w 60959"/>
                  <a:gd name="connsiteY26" fmla="*/ 2816 h 13141"/>
                  <a:gd name="connsiteX27" fmla="*/ 10477 w 60959"/>
                  <a:gd name="connsiteY27" fmla="*/ 2816 h 13141"/>
                  <a:gd name="connsiteX28" fmla="*/ 10477 w 60959"/>
                  <a:gd name="connsiteY28" fmla="*/ 2816 h 13141"/>
                  <a:gd name="connsiteX29" fmla="*/ 10477 w 60959"/>
                  <a:gd name="connsiteY29" fmla="*/ 2816 h 13141"/>
                  <a:gd name="connsiteX30" fmla="*/ 10477 w 60959"/>
                  <a:gd name="connsiteY30" fmla="*/ 2816 h 13141"/>
                  <a:gd name="connsiteX31" fmla="*/ 10477 w 60959"/>
                  <a:gd name="connsiteY31" fmla="*/ 2816 h 13141"/>
                  <a:gd name="connsiteX32" fmla="*/ 10477 w 60959"/>
                  <a:gd name="connsiteY32" fmla="*/ 2816 h 13141"/>
                  <a:gd name="connsiteX33" fmla="*/ 10477 w 60959"/>
                  <a:gd name="connsiteY33" fmla="*/ 2816 h 13141"/>
                  <a:gd name="connsiteX34" fmla="*/ 10477 w 60959"/>
                  <a:gd name="connsiteY34" fmla="*/ 2816 h 13141"/>
                  <a:gd name="connsiteX35" fmla="*/ 8572 w 60959"/>
                  <a:gd name="connsiteY35" fmla="*/ 2816 h 13141"/>
                  <a:gd name="connsiteX36" fmla="*/ 4763 w 60959"/>
                  <a:gd name="connsiteY36" fmla="*/ 3755 h 13141"/>
                  <a:gd name="connsiteX37" fmla="*/ 2857 w 60959"/>
                  <a:gd name="connsiteY37" fmla="*/ 4693 h 13141"/>
                  <a:gd name="connsiteX38" fmla="*/ 0 w 60959"/>
                  <a:gd name="connsiteY38" fmla="*/ 6571 h 13141"/>
                  <a:gd name="connsiteX39" fmla="*/ 2857 w 60959"/>
                  <a:gd name="connsiteY39" fmla="*/ 13142 h 13141"/>
                  <a:gd name="connsiteX40" fmla="*/ 15240 w 60959"/>
                  <a:gd name="connsiteY40" fmla="*/ 8448 h 13141"/>
                  <a:gd name="connsiteX41" fmla="*/ 16192 w 60959"/>
                  <a:gd name="connsiteY41" fmla="*/ 8448 h 13141"/>
                  <a:gd name="connsiteX42" fmla="*/ 32385 w 60959"/>
                  <a:gd name="connsiteY42" fmla="*/ 9387 h 13141"/>
                  <a:gd name="connsiteX43" fmla="*/ 52388 w 60959"/>
                  <a:gd name="connsiteY43" fmla="*/ 6571 h 13141"/>
                  <a:gd name="connsiteX44" fmla="*/ 56197 w 60959"/>
                  <a:gd name="connsiteY44" fmla="*/ 3755 h 13141"/>
                  <a:gd name="connsiteX45" fmla="*/ 58103 w 60959"/>
                  <a:gd name="connsiteY45" fmla="*/ 2816 h 13141"/>
                  <a:gd name="connsiteX46" fmla="*/ 60960 w 60959"/>
                  <a:gd name="connsiteY46" fmla="*/ 0 h 13141"/>
                  <a:gd name="connsiteX47" fmla="*/ 39053 w 60959"/>
                  <a:gd name="connsiteY47" fmla="*/ 6571 h 13141"/>
                  <a:gd name="connsiteX48" fmla="*/ 39053 w 60959"/>
                  <a:gd name="connsiteY48" fmla="*/ 6571 h 13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0959" h="13141">
                    <a:moveTo>
                      <a:pt x="39053" y="6571"/>
                    </a:moveTo>
                    <a:cubicBezTo>
                      <a:pt x="39053" y="6571"/>
                      <a:pt x="39053" y="6571"/>
                      <a:pt x="39053" y="6571"/>
                    </a:cubicBezTo>
                    <a:cubicBezTo>
                      <a:pt x="39053" y="6571"/>
                      <a:pt x="39053" y="6571"/>
                      <a:pt x="39053" y="6571"/>
                    </a:cubicBezTo>
                    <a:cubicBezTo>
                      <a:pt x="39053" y="6571"/>
                      <a:pt x="39053" y="6571"/>
                      <a:pt x="39053" y="6571"/>
                    </a:cubicBezTo>
                    <a:cubicBezTo>
                      <a:pt x="38100" y="6571"/>
                      <a:pt x="38100" y="6571"/>
                      <a:pt x="39053" y="6571"/>
                    </a:cubicBezTo>
                    <a:cubicBezTo>
                      <a:pt x="38100" y="6571"/>
                      <a:pt x="38100" y="6571"/>
                      <a:pt x="38100" y="6571"/>
                    </a:cubicBezTo>
                    <a:cubicBezTo>
                      <a:pt x="38100" y="6571"/>
                      <a:pt x="38100" y="6571"/>
                      <a:pt x="38100" y="6571"/>
                    </a:cubicBezTo>
                    <a:cubicBezTo>
                      <a:pt x="38100" y="6571"/>
                      <a:pt x="38100" y="6571"/>
                      <a:pt x="38100" y="6571"/>
                    </a:cubicBezTo>
                    <a:cubicBezTo>
                      <a:pt x="38100" y="6571"/>
                      <a:pt x="37147" y="6571"/>
                      <a:pt x="37147" y="6571"/>
                    </a:cubicBezTo>
                    <a:cubicBezTo>
                      <a:pt x="37147" y="6571"/>
                      <a:pt x="36195" y="6571"/>
                      <a:pt x="36195" y="6571"/>
                    </a:cubicBezTo>
                    <a:cubicBezTo>
                      <a:pt x="36195" y="6571"/>
                      <a:pt x="35243" y="6571"/>
                      <a:pt x="35243" y="6571"/>
                    </a:cubicBezTo>
                    <a:cubicBezTo>
                      <a:pt x="34290" y="6571"/>
                      <a:pt x="33338" y="6571"/>
                      <a:pt x="33338" y="6571"/>
                    </a:cubicBezTo>
                    <a:cubicBezTo>
                      <a:pt x="29527" y="6571"/>
                      <a:pt x="25717" y="5632"/>
                      <a:pt x="21907" y="4693"/>
                    </a:cubicBezTo>
                    <a:cubicBezTo>
                      <a:pt x="18097" y="3755"/>
                      <a:pt x="14288" y="2816"/>
                      <a:pt x="11430" y="2816"/>
                    </a:cubicBezTo>
                    <a:cubicBezTo>
                      <a:pt x="11430" y="2816"/>
                      <a:pt x="10477" y="2816"/>
                      <a:pt x="10477" y="2816"/>
                    </a:cubicBezTo>
                    <a:cubicBezTo>
                      <a:pt x="10477" y="2816"/>
                      <a:pt x="10477" y="2816"/>
                      <a:pt x="10477" y="2816"/>
                    </a:cubicBezTo>
                    <a:lnTo>
                      <a:pt x="10477" y="2816"/>
                    </a:lnTo>
                    <a:lnTo>
                      <a:pt x="10477" y="2816"/>
                    </a:lnTo>
                    <a:lnTo>
                      <a:pt x="10477" y="2816"/>
                    </a:lnTo>
                    <a:cubicBezTo>
                      <a:pt x="10477" y="2816"/>
                      <a:pt x="10477" y="2816"/>
                      <a:pt x="10477" y="2816"/>
                    </a:cubicBezTo>
                    <a:lnTo>
                      <a:pt x="10477" y="2816"/>
                    </a:lnTo>
                    <a:lnTo>
                      <a:pt x="10477" y="2816"/>
                    </a:lnTo>
                    <a:lnTo>
                      <a:pt x="10477" y="2816"/>
                    </a:lnTo>
                    <a:lnTo>
                      <a:pt x="10477" y="2816"/>
                    </a:lnTo>
                    <a:lnTo>
                      <a:pt x="10477" y="2816"/>
                    </a:lnTo>
                    <a:cubicBezTo>
                      <a:pt x="10477" y="2816"/>
                      <a:pt x="10477" y="2816"/>
                      <a:pt x="10477" y="2816"/>
                    </a:cubicBezTo>
                    <a:lnTo>
                      <a:pt x="10477" y="2816"/>
                    </a:lnTo>
                    <a:lnTo>
                      <a:pt x="10477" y="2816"/>
                    </a:lnTo>
                    <a:lnTo>
                      <a:pt x="10477" y="2816"/>
                    </a:lnTo>
                    <a:lnTo>
                      <a:pt x="10477" y="2816"/>
                    </a:lnTo>
                    <a:lnTo>
                      <a:pt x="10477" y="2816"/>
                    </a:lnTo>
                    <a:cubicBezTo>
                      <a:pt x="10477" y="2816"/>
                      <a:pt x="10477" y="2816"/>
                      <a:pt x="10477" y="2816"/>
                    </a:cubicBezTo>
                    <a:lnTo>
                      <a:pt x="10477" y="2816"/>
                    </a:lnTo>
                    <a:lnTo>
                      <a:pt x="10477" y="2816"/>
                    </a:lnTo>
                    <a:lnTo>
                      <a:pt x="10477" y="2816"/>
                    </a:lnTo>
                    <a:cubicBezTo>
                      <a:pt x="9525" y="2816"/>
                      <a:pt x="8572" y="2816"/>
                      <a:pt x="8572" y="2816"/>
                    </a:cubicBezTo>
                    <a:cubicBezTo>
                      <a:pt x="6667" y="2816"/>
                      <a:pt x="5715" y="3755"/>
                      <a:pt x="4763" y="3755"/>
                    </a:cubicBezTo>
                    <a:cubicBezTo>
                      <a:pt x="3810" y="3755"/>
                      <a:pt x="3810" y="3755"/>
                      <a:pt x="2857" y="4693"/>
                    </a:cubicBezTo>
                    <a:cubicBezTo>
                      <a:pt x="952" y="5632"/>
                      <a:pt x="0" y="6571"/>
                      <a:pt x="0" y="6571"/>
                    </a:cubicBezTo>
                    <a:cubicBezTo>
                      <a:pt x="952" y="9387"/>
                      <a:pt x="1905" y="11264"/>
                      <a:pt x="2857" y="13142"/>
                    </a:cubicBezTo>
                    <a:cubicBezTo>
                      <a:pt x="5715" y="11264"/>
                      <a:pt x="11430" y="9387"/>
                      <a:pt x="15240" y="8448"/>
                    </a:cubicBezTo>
                    <a:lnTo>
                      <a:pt x="16192" y="8448"/>
                    </a:lnTo>
                    <a:cubicBezTo>
                      <a:pt x="19050" y="8448"/>
                      <a:pt x="20955" y="8448"/>
                      <a:pt x="32385" y="9387"/>
                    </a:cubicBezTo>
                    <a:cubicBezTo>
                      <a:pt x="42863" y="11264"/>
                      <a:pt x="49530" y="7510"/>
                      <a:pt x="52388" y="6571"/>
                    </a:cubicBezTo>
                    <a:cubicBezTo>
                      <a:pt x="53340" y="5632"/>
                      <a:pt x="55245" y="4693"/>
                      <a:pt x="56197" y="3755"/>
                    </a:cubicBezTo>
                    <a:cubicBezTo>
                      <a:pt x="57150" y="3755"/>
                      <a:pt x="57150" y="2816"/>
                      <a:pt x="58103" y="2816"/>
                    </a:cubicBezTo>
                    <a:cubicBezTo>
                      <a:pt x="59055" y="1877"/>
                      <a:pt x="60007" y="939"/>
                      <a:pt x="60960" y="0"/>
                    </a:cubicBezTo>
                    <a:cubicBezTo>
                      <a:pt x="53340" y="2816"/>
                      <a:pt x="47625" y="5632"/>
                      <a:pt x="39053" y="6571"/>
                    </a:cubicBezTo>
                    <a:cubicBezTo>
                      <a:pt x="39053" y="6571"/>
                      <a:pt x="39053" y="6571"/>
                      <a:pt x="39053" y="6571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9" name="Полилиния 108">
                <a:extLst>
                  <a:ext uri="{FF2B5EF4-FFF2-40B4-BE49-F238E27FC236}">
                    <a16:creationId xmlns="" xmlns:a16="http://schemas.microsoft.com/office/drawing/2014/main" id="{FF609EDC-BA19-01DD-8FAB-7EE94FE35009}"/>
                  </a:ext>
                </a:extLst>
              </p:cNvPr>
              <p:cNvSpPr/>
              <p:nvPr/>
            </p:nvSpPr>
            <p:spPr>
              <a:xfrm>
                <a:off x="5614564" y="3337946"/>
                <a:ext cx="40428" cy="16102"/>
              </a:xfrm>
              <a:custGeom>
                <a:avLst/>
                <a:gdLst>
                  <a:gd name="connsiteX0" fmla="*/ 423 w 40428"/>
                  <a:gd name="connsiteY0" fmla="*/ 12203 h 16102"/>
                  <a:gd name="connsiteX1" fmla="*/ 423 w 40428"/>
                  <a:gd name="connsiteY1" fmla="*/ 12203 h 16102"/>
                  <a:gd name="connsiteX2" fmla="*/ 12806 w 40428"/>
                  <a:gd name="connsiteY2" fmla="*/ 14080 h 16102"/>
                  <a:gd name="connsiteX3" fmla="*/ 24236 w 40428"/>
                  <a:gd name="connsiteY3" fmla="*/ 7510 h 16102"/>
                  <a:gd name="connsiteX4" fmla="*/ 24236 w 40428"/>
                  <a:gd name="connsiteY4" fmla="*/ 12203 h 16102"/>
                  <a:gd name="connsiteX5" fmla="*/ 24236 w 40428"/>
                  <a:gd name="connsiteY5" fmla="*/ 12203 h 16102"/>
                  <a:gd name="connsiteX6" fmla="*/ 39476 w 40428"/>
                  <a:gd name="connsiteY6" fmla="*/ 4693 h 16102"/>
                  <a:gd name="connsiteX7" fmla="*/ 40428 w 40428"/>
                  <a:gd name="connsiteY7" fmla="*/ 4693 h 16102"/>
                  <a:gd name="connsiteX8" fmla="*/ 39476 w 40428"/>
                  <a:gd name="connsiteY8" fmla="*/ 3755 h 16102"/>
                  <a:gd name="connsiteX9" fmla="*/ 35666 w 40428"/>
                  <a:gd name="connsiteY9" fmla="*/ 1877 h 16102"/>
                  <a:gd name="connsiteX10" fmla="*/ 33761 w 40428"/>
                  <a:gd name="connsiteY10" fmla="*/ 0 h 16102"/>
                  <a:gd name="connsiteX11" fmla="*/ 14711 w 40428"/>
                  <a:gd name="connsiteY11" fmla="*/ 8448 h 16102"/>
                  <a:gd name="connsiteX12" fmla="*/ 423 w 40428"/>
                  <a:gd name="connsiteY12" fmla="*/ 12203 h 16102"/>
                  <a:gd name="connsiteX13" fmla="*/ 423 w 40428"/>
                  <a:gd name="connsiteY13" fmla="*/ 12203 h 16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428" h="16102">
                    <a:moveTo>
                      <a:pt x="423" y="12203"/>
                    </a:moveTo>
                    <a:lnTo>
                      <a:pt x="423" y="12203"/>
                    </a:lnTo>
                    <a:cubicBezTo>
                      <a:pt x="1376" y="14080"/>
                      <a:pt x="5186" y="18774"/>
                      <a:pt x="12806" y="14080"/>
                    </a:cubicBezTo>
                    <a:cubicBezTo>
                      <a:pt x="20426" y="9387"/>
                      <a:pt x="24236" y="7510"/>
                      <a:pt x="24236" y="7510"/>
                    </a:cubicBezTo>
                    <a:cubicBezTo>
                      <a:pt x="24236" y="7510"/>
                      <a:pt x="23283" y="9387"/>
                      <a:pt x="24236" y="12203"/>
                    </a:cubicBezTo>
                    <a:cubicBezTo>
                      <a:pt x="24236" y="12203"/>
                      <a:pt x="24236" y="12203"/>
                      <a:pt x="24236" y="12203"/>
                    </a:cubicBezTo>
                    <a:cubicBezTo>
                      <a:pt x="25188" y="10326"/>
                      <a:pt x="30903" y="5632"/>
                      <a:pt x="39476" y="4693"/>
                    </a:cubicBezTo>
                    <a:cubicBezTo>
                      <a:pt x="39476" y="4693"/>
                      <a:pt x="40428" y="4693"/>
                      <a:pt x="40428" y="4693"/>
                    </a:cubicBezTo>
                    <a:cubicBezTo>
                      <a:pt x="40428" y="4693"/>
                      <a:pt x="39476" y="3755"/>
                      <a:pt x="39476" y="3755"/>
                    </a:cubicBezTo>
                    <a:cubicBezTo>
                      <a:pt x="37571" y="2816"/>
                      <a:pt x="36618" y="1877"/>
                      <a:pt x="35666" y="1877"/>
                    </a:cubicBezTo>
                    <a:cubicBezTo>
                      <a:pt x="34713" y="1877"/>
                      <a:pt x="33761" y="939"/>
                      <a:pt x="33761" y="0"/>
                    </a:cubicBezTo>
                    <a:cubicBezTo>
                      <a:pt x="29951" y="939"/>
                      <a:pt x="23283" y="2816"/>
                      <a:pt x="14711" y="8448"/>
                    </a:cubicBezTo>
                    <a:cubicBezTo>
                      <a:pt x="4233" y="14080"/>
                      <a:pt x="423" y="12203"/>
                      <a:pt x="423" y="12203"/>
                    </a:cubicBezTo>
                    <a:cubicBezTo>
                      <a:pt x="423" y="12203"/>
                      <a:pt x="-529" y="12203"/>
                      <a:pt x="423" y="12203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0" name="Полилиния 109">
                <a:extLst>
                  <a:ext uri="{FF2B5EF4-FFF2-40B4-BE49-F238E27FC236}">
                    <a16:creationId xmlns="" xmlns:a16="http://schemas.microsoft.com/office/drawing/2014/main" id="{D28D401B-CBC0-7377-AFEF-A5A672343DDE}"/>
                  </a:ext>
                </a:extLst>
              </p:cNvPr>
              <p:cNvSpPr/>
              <p:nvPr/>
            </p:nvSpPr>
            <p:spPr>
              <a:xfrm>
                <a:off x="5639752" y="3323866"/>
                <a:ext cx="28575" cy="7509"/>
              </a:xfrm>
              <a:custGeom>
                <a:avLst/>
                <a:gdLst>
                  <a:gd name="connsiteX0" fmla="*/ 5715 w 28575"/>
                  <a:gd name="connsiteY0" fmla="*/ 939 h 7509"/>
                  <a:gd name="connsiteX1" fmla="*/ 952 w 28575"/>
                  <a:gd name="connsiteY1" fmla="*/ 3755 h 7509"/>
                  <a:gd name="connsiteX2" fmla="*/ 0 w 28575"/>
                  <a:gd name="connsiteY2" fmla="*/ 3755 h 7509"/>
                  <a:gd name="connsiteX3" fmla="*/ 1905 w 28575"/>
                  <a:gd name="connsiteY3" fmla="*/ 6571 h 7509"/>
                  <a:gd name="connsiteX4" fmla="*/ 12382 w 28575"/>
                  <a:gd name="connsiteY4" fmla="*/ 7510 h 7509"/>
                  <a:gd name="connsiteX5" fmla="*/ 18097 w 28575"/>
                  <a:gd name="connsiteY5" fmla="*/ 7510 h 7509"/>
                  <a:gd name="connsiteX6" fmla="*/ 19050 w 28575"/>
                  <a:gd name="connsiteY6" fmla="*/ 7510 h 7509"/>
                  <a:gd name="connsiteX7" fmla="*/ 20002 w 28575"/>
                  <a:gd name="connsiteY7" fmla="*/ 7510 h 7509"/>
                  <a:gd name="connsiteX8" fmla="*/ 28575 w 28575"/>
                  <a:gd name="connsiteY8" fmla="*/ 939 h 7509"/>
                  <a:gd name="connsiteX9" fmla="*/ 26670 w 28575"/>
                  <a:gd name="connsiteY9" fmla="*/ 939 h 7509"/>
                  <a:gd name="connsiteX10" fmla="*/ 20002 w 28575"/>
                  <a:gd name="connsiteY10" fmla="*/ 0 h 7509"/>
                  <a:gd name="connsiteX11" fmla="*/ 19050 w 28575"/>
                  <a:gd name="connsiteY11" fmla="*/ 1877 h 7509"/>
                  <a:gd name="connsiteX12" fmla="*/ 18097 w 28575"/>
                  <a:gd name="connsiteY12" fmla="*/ 3755 h 7509"/>
                  <a:gd name="connsiteX13" fmla="*/ 17145 w 28575"/>
                  <a:gd name="connsiteY13" fmla="*/ 4693 h 7509"/>
                  <a:gd name="connsiteX14" fmla="*/ 12382 w 28575"/>
                  <a:gd name="connsiteY14" fmla="*/ 6571 h 7509"/>
                  <a:gd name="connsiteX15" fmla="*/ 7620 w 28575"/>
                  <a:gd name="connsiteY15" fmla="*/ 4693 h 7509"/>
                  <a:gd name="connsiteX16" fmla="*/ 5715 w 28575"/>
                  <a:gd name="connsiteY16" fmla="*/ 939 h 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575" h="7509">
                    <a:moveTo>
                      <a:pt x="5715" y="939"/>
                    </a:moveTo>
                    <a:cubicBezTo>
                      <a:pt x="4763" y="939"/>
                      <a:pt x="1905" y="2816"/>
                      <a:pt x="952" y="3755"/>
                    </a:cubicBezTo>
                    <a:cubicBezTo>
                      <a:pt x="952" y="3755"/>
                      <a:pt x="0" y="3755"/>
                      <a:pt x="0" y="3755"/>
                    </a:cubicBezTo>
                    <a:cubicBezTo>
                      <a:pt x="952" y="4693"/>
                      <a:pt x="1905" y="5632"/>
                      <a:pt x="1905" y="6571"/>
                    </a:cubicBezTo>
                    <a:cubicBezTo>
                      <a:pt x="5715" y="7510"/>
                      <a:pt x="9525" y="7510"/>
                      <a:pt x="12382" y="7510"/>
                    </a:cubicBezTo>
                    <a:cubicBezTo>
                      <a:pt x="14288" y="7510"/>
                      <a:pt x="16192" y="7510"/>
                      <a:pt x="18097" y="7510"/>
                    </a:cubicBezTo>
                    <a:cubicBezTo>
                      <a:pt x="18097" y="7510"/>
                      <a:pt x="19050" y="7510"/>
                      <a:pt x="19050" y="7510"/>
                    </a:cubicBezTo>
                    <a:cubicBezTo>
                      <a:pt x="19050" y="7510"/>
                      <a:pt x="20002" y="7510"/>
                      <a:pt x="20002" y="7510"/>
                    </a:cubicBezTo>
                    <a:cubicBezTo>
                      <a:pt x="24765" y="6571"/>
                      <a:pt x="27622" y="3755"/>
                      <a:pt x="28575" y="939"/>
                    </a:cubicBezTo>
                    <a:cubicBezTo>
                      <a:pt x="27622" y="939"/>
                      <a:pt x="27622" y="939"/>
                      <a:pt x="26670" y="939"/>
                    </a:cubicBezTo>
                    <a:cubicBezTo>
                      <a:pt x="23813" y="939"/>
                      <a:pt x="21907" y="0"/>
                      <a:pt x="20002" y="0"/>
                    </a:cubicBezTo>
                    <a:cubicBezTo>
                      <a:pt x="20002" y="939"/>
                      <a:pt x="20002" y="939"/>
                      <a:pt x="19050" y="1877"/>
                    </a:cubicBezTo>
                    <a:cubicBezTo>
                      <a:pt x="19050" y="2816"/>
                      <a:pt x="18097" y="3755"/>
                      <a:pt x="18097" y="3755"/>
                    </a:cubicBezTo>
                    <a:cubicBezTo>
                      <a:pt x="18097" y="3755"/>
                      <a:pt x="18097" y="3755"/>
                      <a:pt x="17145" y="4693"/>
                    </a:cubicBezTo>
                    <a:cubicBezTo>
                      <a:pt x="16192" y="5632"/>
                      <a:pt x="14288" y="6571"/>
                      <a:pt x="12382" y="6571"/>
                    </a:cubicBezTo>
                    <a:cubicBezTo>
                      <a:pt x="10477" y="6571"/>
                      <a:pt x="8572" y="5632"/>
                      <a:pt x="7620" y="4693"/>
                    </a:cubicBezTo>
                    <a:cubicBezTo>
                      <a:pt x="6667" y="3755"/>
                      <a:pt x="6667" y="1877"/>
                      <a:pt x="5715" y="939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1" name="Полилиния 110">
                <a:extLst>
                  <a:ext uri="{FF2B5EF4-FFF2-40B4-BE49-F238E27FC236}">
                    <a16:creationId xmlns="" xmlns:a16="http://schemas.microsoft.com/office/drawing/2014/main" id="{F3DD17EB-88A4-A48D-4818-773DDAC88386}"/>
                  </a:ext>
                </a:extLst>
              </p:cNvPr>
              <p:cNvSpPr/>
              <p:nvPr/>
            </p:nvSpPr>
            <p:spPr>
              <a:xfrm>
                <a:off x="5615177" y="3321050"/>
                <a:ext cx="28385" cy="20651"/>
              </a:xfrm>
              <a:custGeom>
                <a:avLst/>
                <a:gdLst>
                  <a:gd name="connsiteX0" fmla="*/ 1715 w 28385"/>
                  <a:gd name="connsiteY0" fmla="*/ 6571 h 20651"/>
                  <a:gd name="connsiteX1" fmla="*/ 3620 w 28385"/>
                  <a:gd name="connsiteY1" fmla="*/ 20651 h 20651"/>
                  <a:gd name="connsiteX2" fmla="*/ 4573 w 28385"/>
                  <a:gd name="connsiteY2" fmla="*/ 20651 h 20651"/>
                  <a:gd name="connsiteX3" fmla="*/ 28385 w 28385"/>
                  <a:gd name="connsiteY3" fmla="*/ 15019 h 20651"/>
                  <a:gd name="connsiteX4" fmla="*/ 28385 w 28385"/>
                  <a:gd name="connsiteY4" fmla="*/ 15019 h 20651"/>
                  <a:gd name="connsiteX5" fmla="*/ 17908 w 28385"/>
                  <a:gd name="connsiteY5" fmla="*/ 0 h 20651"/>
                  <a:gd name="connsiteX6" fmla="*/ 1715 w 28385"/>
                  <a:gd name="connsiteY6" fmla="*/ 6571 h 20651"/>
                  <a:gd name="connsiteX7" fmla="*/ 18860 w 28385"/>
                  <a:gd name="connsiteY7" fmla="*/ 5632 h 20651"/>
                  <a:gd name="connsiteX8" fmla="*/ 13145 w 28385"/>
                  <a:gd name="connsiteY8" fmla="*/ 5632 h 20651"/>
                  <a:gd name="connsiteX9" fmla="*/ 17908 w 28385"/>
                  <a:gd name="connsiteY9" fmla="*/ 2816 h 20651"/>
                  <a:gd name="connsiteX10" fmla="*/ 18860 w 28385"/>
                  <a:gd name="connsiteY10" fmla="*/ 5632 h 20651"/>
                  <a:gd name="connsiteX11" fmla="*/ 18860 w 28385"/>
                  <a:gd name="connsiteY11" fmla="*/ 5632 h 20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385" h="20651">
                    <a:moveTo>
                      <a:pt x="1715" y="6571"/>
                    </a:moveTo>
                    <a:cubicBezTo>
                      <a:pt x="-3047" y="13142"/>
                      <a:pt x="3620" y="20651"/>
                      <a:pt x="3620" y="20651"/>
                    </a:cubicBezTo>
                    <a:cubicBezTo>
                      <a:pt x="3620" y="20651"/>
                      <a:pt x="4573" y="20651"/>
                      <a:pt x="4573" y="20651"/>
                    </a:cubicBezTo>
                    <a:cubicBezTo>
                      <a:pt x="4573" y="20651"/>
                      <a:pt x="8383" y="10326"/>
                      <a:pt x="28385" y="15019"/>
                    </a:cubicBezTo>
                    <a:cubicBezTo>
                      <a:pt x="28385" y="15019"/>
                      <a:pt x="28385" y="15019"/>
                      <a:pt x="28385" y="15019"/>
                    </a:cubicBezTo>
                    <a:cubicBezTo>
                      <a:pt x="25528" y="12203"/>
                      <a:pt x="20765" y="6571"/>
                      <a:pt x="17908" y="0"/>
                    </a:cubicBezTo>
                    <a:cubicBezTo>
                      <a:pt x="16003" y="0"/>
                      <a:pt x="6478" y="939"/>
                      <a:pt x="1715" y="6571"/>
                    </a:cubicBezTo>
                    <a:close/>
                    <a:moveTo>
                      <a:pt x="18860" y="5632"/>
                    </a:moveTo>
                    <a:cubicBezTo>
                      <a:pt x="16955" y="4693"/>
                      <a:pt x="15050" y="4693"/>
                      <a:pt x="13145" y="5632"/>
                    </a:cubicBezTo>
                    <a:cubicBezTo>
                      <a:pt x="13145" y="3755"/>
                      <a:pt x="16003" y="2816"/>
                      <a:pt x="17908" y="2816"/>
                    </a:cubicBezTo>
                    <a:cubicBezTo>
                      <a:pt x="16955" y="2816"/>
                      <a:pt x="17908" y="4693"/>
                      <a:pt x="18860" y="5632"/>
                    </a:cubicBezTo>
                    <a:lnTo>
                      <a:pt x="18860" y="5632"/>
                    </a:ln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2" name="Полилиния 111">
                <a:extLst>
                  <a:ext uri="{FF2B5EF4-FFF2-40B4-BE49-F238E27FC236}">
                    <a16:creationId xmlns="" xmlns:a16="http://schemas.microsoft.com/office/drawing/2014/main" id="{F1A6A80F-7375-32DA-8163-88BC156E2E74}"/>
                  </a:ext>
                </a:extLst>
              </p:cNvPr>
              <p:cNvSpPr/>
              <p:nvPr/>
            </p:nvSpPr>
            <p:spPr>
              <a:xfrm>
                <a:off x="5647372" y="3322927"/>
                <a:ext cx="68580" cy="66647"/>
              </a:xfrm>
              <a:custGeom>
                <a:avLst/>
                <a:gdLst>
                  <a:gd name="connsiteX0" fmla="*/ 51435 w 68580"/>
                  <a:gd name="connsiteY0" fmla="*/ 3755 h 66647"/>
                  <a:gd name="connsiteX1" fmla="*/ 49530 w 68580"/>
                  <a:gd name="connsiteY1" fmla="*/ 3755 h 66647"/>
                  <a:gd name="connsiteX2" fmla="*/ 37147 w 68580"/>
                  <a:gd name="connsiteY2" fmla="*/ 0 h 66647"/>
                  <a:gd name="connsiteX3" fmla="*/ 30480 w 68580"/>
                  <a:gd name="connsiteY3" fmla="*/ 939 h 66647"/>
                  <a:gd name="connsiteX4" fmla="*/ 24765 w 68580"/>
                  <a:gd name="connsiteY4" fmla="*/ 939 h 66647"/>
                  <a:gd name="connsiteX5" fmla="*/ 20003 w 68580"/>
                  <a:gd name="connsiteY5" fmla="*/ 8448 h 66647"/>
                  <a:gd name="connsiteX6" fmla="*/ 8573 w 68580"/>
                  <a:gd name="connsiteY6" fmla="*/ 12203 h 66647"/>
                  <a:gd name="connsiteX7" fmla="*/ 4763 w 68580"/>
                  <a:gd name="connsiteY7" fmla="*/ 12203 h 66647"/>
                  <a:gd name="connsiteX8" fmla="*/ 4763 w 68580"/>
                  <a:gd name="connsiteY8" fmla="*/ 12203 h 66647"/>
                  <a:gd name="connsiteX9" fmla="*/ 0 w 68580"/>
                  <a:gd name="connsiteY9" fmla="*/ 11264 h 66647"/>
                  <a:gd name="connsiteX10" fmla="*/ 3810 w 68580"/>
                  <a:gd name="connsiteY10" fmla="*/ 13142 h 66647"/>
                  <a:gd name="connsiteX11" fmla="*/ 7620 w 68580"/>
                  <a:gd name="connsiteY11" fmla="*/ 15958 h 66647"/>
                  <a:gd name="connsiteX12" fmla="*/ 20955 w 68580"/>
                  <a:gd name="connsiteY12" fmla="*/ 32854 h 66647"/>
                  <a:gd name="connsiteX13" fmla="*/ 20955 w 68580"/>
                  <a:gd name="connsiteY13" fmla="*/ 36609 h 66647"/>
                  <a:gd name="connsiteX14" fmla="*/ 22860 w 68580"/>
                  <a:gd name="connsiteY14" fmla="*/ 32854 h 66647"/>
                  <a:gd name="connsiteX15" fmla="*/ 25718 w 68580"/>
                  <a:gd name="connsiteY15" fmla="*/ 49751 h 66647"/>
                  <a:gd name="connsiteX16" fmla="*/ 20003 w 68580"/>
                  <a:gd name="connsiteY16" fmla="*/ 64770 h 66647"/>
                  <a:gd name="connsiteX17" fmla="*/ 18098 w 68580"/>
                  <a:gd name="connsiteY17" fmla="*/ 66647 h 66647"/>
                  <a:gd name="connsiteX18" fmla="*/ 34290 w 68580"/>
                  <a:gd name="connsiteY18" fmla="*/ 49751 h 66647"/>
                  <a:gd name="connsiteX19" fmla="*/ 37147 w 68580"/>
                  <a:gd name="connsiteY19" fmla="*/ 33793 h 66647"/>
                  <a:gd name="connsiteX20" fmla="*/ 37147 w 68580"/>
                  <a:gd name="connsiteY20" fmla="*/ 30977 h 66647"/>
                  <a:gd name="connsiteX21" fmla="*/ 40005 w 68580"/>
                  <a:gd name="connsiteY21" fmla="*/ 31916 h 66647"/>
                  <a:gd name="connsiteX22" fmla="*/ 48578 w 68580"/>
                  <a:gd name="connsiteY22" fmla="*/ 40364 h 66647"/>
                  <a:gd name="connsiteX23" fmla="*/ 52388 w 68580"/>
                  <a:gd name="connsiteY23" fmla="*/ 46935 h 66647"/>
                  <a:gd name="connsiteX24" fmla="*/ 53340 w 68580"/>
                  <a:gd name="connsiteY24" fmla="*/ 41303 h 66647"/>
                  <a:gd name="connsiteX25" fmla="*/ 52388 w 68580"/>
                  <a:gd name="connsiteY25" fmla="*/ 30038 h 66647"/>
                  <a:gd name="connsiteX26" fmla="*/ 51435 w 68580"/>
                  <a:gd name="connsiteY26" fmla="*/ 26283 h 66647"/>
                  <a:gd name="connsiteX27" fmla="*/ 55245 w 68580"/>
                  <a:gd name="connsiteY27" fmla="*/ 28161 h 66647"/>
                  <a:gd name="connsiteX28" fmla="*/ 62865 w 68580"/>
                  <a:gd name="connsiteY28" fmla="*/ 32854 h 66647"/>
                  <a:gd name="connsiteX29" fmla="*/ 68580 w 68580"/>
                  <a:gd name="connsiteY29" fmla="*/ 38487 h 66647"/>
                  <a:gd name="connsiteX30" fmla="*/ 61913 w 68580"/>
                  <a:gd name="connsiteY30" fmla="*/ 25345 h 66647"/>
                  <a:gd name="connsiteX31" fmla="*/ 45720 w 68580"/>
                  <a:gd name="connsiteY31" fmla="*/ 7510 h 66647"/>
                  <a:gd name="connsiteX32" fmla="*/ 44768 w 68580"/>
                  <a:gd name="connsiteY32" fmla="*/ 7510 h 66647"/>
                  <a:gd name="connsiteX33" fmla="*/ 44768 w 68580"/>
                  <a:gd name="connsiteY33" fmla="*/ 7510 h 66647"/>
                  <a:gd name="connsiteX34" fmla="*/ 51435 w 68580"/>
                  <a:gd name="connsiteY34" fmla="*/ 3755 h 6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8580" h="66647">
                    <a:moveTo>
                      <a:pt x="51435" y="3755"/>
                    </a:moveTo>
                    <a:cubicBezTo>
                      <a:pt x="50483" y="3755"/>
                      <a:pt x="49530" y="3755"/>
                      <a:pt x="49530" y="3755"/>
                    </a:cubicBezTo>
                    <a:cubicBezTo>
                      <a:pt x="44768" y="3755"/>
                      <a:pt x="40958" y="2816"/>
                      <a:pt x="37147" y="0"/>
                    </a:cubicBezTo>
                    <a:cubicBezTo>
                      <a:pt x="35243" y="0"/>
                      <a:pt x="33338" y="939"/>
                      <a:pt x="30480" y="939"/>
                    </a:cubicBezTo>
                    <a:cubicBezTo>
                      <a:pt x="27623" y="939"/>
                      <a:pt x="25718" y="939"/>
                      <a:pt x="24765" y="939"/>
                    </a:cubicBezTo>
                    <a:cubicBezTo>
                      <a:pt x="23813" y="2816"/>
                      <a:pt x="22860" y="5632"/>
                      <a:pt x="20003" y="8448"/>
                    </a:cubicBezTo>
                    <a:cubicBezTo>
                      <a:pt x="16193" y="12203"/>
                      <a:pt x="12383" y="12203"/>
                      <a:pt x="8573" y="12203"/>
                    </a:cubicBezTo>
                    <a:cubicBezTo>
                      <a:pt x="6668" y="12203"/>
                      <a:pt x="5715" y="12203"/>
                      <a:pt x="4763" y="12203"/>
                    </a:cubicBezTo>
                    <a:lnTo>
                      <a:pt x="4763" y="12203"/>
                    </a:lnTo>
                    <a:cubicBezTo>
                      <a:pt x="3810" y="12203"/>
                      <a:pt x="1905" y="12203"/>
                      <a:pt x="0" y="11264"/>
                    </a:cubicBezTo>
                    <a:cubicBezTo>
                      <a:pt x="953" y="12203"/>
                      <a:pt x="1905" y="13142"/>
                      <a:pt x="3810" y="13142"/>
                    </a:cubicBezTo>
                    <a:cubicBezTo>
                      <a:pt x="4763" y="14080"/>
                      <a:pt x="5715" y="14080"/>
                      <a:pt x="7620" y="15958"/>
                    </a:cubicBezTo>
                    <a:cubicBezTo>
                      <a:pt x="15240" y="20651"/>
                      <a:pt x="20955" y="28161"/>
                      <a:pt x="20955" y="32854"/>
                    </a:cubicBezTo>
                    <a:cubicBezTo>
                      <a:pt x="20955" y="34732"/>
                      <a:pt x="20955" y="36609"/>
                      <a:pt x="20955" y="36609"/>
                    </a:cubicBezTo>
                    <a:cubicBezTo>
                      <a:pt x="21908" y="35670"/>
                      <a:pt x="22860" y="34732"/>
                      <a:pt x="22860" y="32854"/>
                    </a:cubicBezTo>
                    <a:cubicBezTo>
                      <a:pt x="23813" y="34732"/>
                      <a:pt x="26670" y="42241"/>
                      <a:pt x="25718" y="49751"/>
                    </a:cubicBezTo>
                    <a:cubicBezTo>
                      <a:pt x="24765" y="58199"/>
                      <a:pt x="21908" y="62893"/>
                      <a:pt x="20003" y="64770"/>
                    </a:cubicBezTo>
                    <a:cubicBezTo>
                      <a:pt x="19050" y="65709"/>
                      <a:pt x="18098" y="66647"/>
                      <a:pt x="18098" y="66647"/>
                    </a:cubicBezTo>
                    <a:cubicBezTo>
                      <a:pt x="22860" y="64770"/>
                      <a:pt x="30480" y="59138"/>
                      <a:pt x="34290" y="49751"/>
                    </a:cubicBezTo>
                    <a:cubicBezTo>
                      <a:pt x="36195" y="44119"/>
                      <a:pt x="37147" y="33793"/>
                      <a:pt x="37147" y="33793"/>
                    </a:cubicBezTo>
                    <a:lnTo>
                      <a:pt x="37147" y="30977"/>
                    </a:lnTo>
                    <a:lnTo>
                      <a:pt x="40005" y="31916"/>
                    </a:lnTo>
                    <a:cubicBezTo>
                      <a:pt x="40005" y="31916"/>
                      <a:pt x="43815" y="33793"/>
                      <a:pt x="48578" y="40364"/>
                    </a:cubicBezTo>
                    <a:cubicBezTo>
                      <a:pt x="50483" y="42241"/>
                      <a:pt x="51435" y="45057"/>
                      <a:pt x="52388" y="46935"/>
                    </a:cubicBezTo>
                    <a:cubicBezTo>
                      <a:pt x="53340" y="45057"/>
                      <a:pt x="53340" y="43180"/>
                      <a:pt x="53340" y="41303"/>
                    </a:cubicBezTo>
                    <a:cubicBezTo>
                      <a:pt x="53340" y="35670"/>
                      <a:pt x="52388" y="30038"/>
                      <a:pt x="52388" y="30038"/>
                    </a:cubicBezTo>
                    <a:lnTo>
                      <a:pt x="51435" y="26283"/>
                    </a:lnTo>
                    <a:lnTo>
                      <a:pt x="55245" y="28161"/>
                    </a:lnTo>
                    <a:cubicBezTo>
                      <a:pt x="55245" y="28161"/>
                      <a:pt x="59055" y="30038"/>
                      <a:pt x="62865" y="32854"/>
                    </a:cubicBezTo>
                    <a:cubicBezTo>
                      <a:pt x="65723" y="34732"/>
                      <a:pt x="67628" y="36609"/>
                      <a:pt x="68580" y="38487"/>
                    </a:cubicBezTo>
                    <a:cubicBezTo>
                      <a:pt x="66675" y="33793"/>
                      <a:pt x="64770" y="30038"/>
                      <a:pt x="61913" y="25345"/>
                    </a:cubicBezTo>
                    <a:cubicBezTo>
                      <a:pt x="52388" y="11264"/>
                      <a:pt x="45720" y="7510"/>
                      <a:pt x="45720" y="7510"/>
                    </a:cubicBezTo>
                    <a:lnTo>
                      <a:pt x="44768" y="7510"/>
                    </a:lnTo>
                    <a:cubicBezTo>
                      <a:pt x="44768" y="7510"/>
                      <a:pt x="44768" y="7510"/>
                      <a:pt x="44768" y="7510"/>
                    </a:cubicBezTo>
                    <a:cubicBezTo>
                      <a:pt x="48578" y="6571"/>
                      <a:pt x="49530" y="5632"/>
                      <a:pt x="51435" y="3755"/>
                    </a:cubicBezTo>
                    <a:close/>
                  </a:path>
                </a:pathLst>
              </a:custGeom>
              <a:solidFill>
                <a:srgbClr val="2C35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27866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C051DB-A10E-93A6-18C4-EC06AE08C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1E9C92D-AC4B-3A4D-BCE2-2656D6216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7ADFFDA-A9BE-3DEF-C4B9-797C4641E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F195-5E65-EF41-B3BB-FECCE1CEA986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164C88-7B8F-E2A9-8ED7-588C8D3A6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02EEC67-50BD-E1FF-049F-45ADFF752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C065-9A12-3A45-9F3F-3EB26B089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213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>
            <a:extLst>
              <a:ext uri="{FF2B5EF4-FFF2-40B4-BE49-F238E27FC236}">
                <a16:creationId xmlns="" xmlns:a16="http://schemas.microsoft.com/office/drawing/2014/main" id="{C7968F9C-C9B3-759E-8032-8402BEE51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5626" y="6356350"/>
            <a:ext cx="405103" cy="365125"/>
          </a:xfrm>
          <a:solidFill>
            <a:schemeClr val="bg1"/>
          </a:solidFill>
        </p:spPr>
        <p:txBody>
          <a:bodyPr/>
          <a:lstStyle>
            <a:lvl1pPr>
              <a:defRPr>
                <a:latin typeface="Gotham Pro" panose="02000503040000020004" pitchFamily="2" charset="0"/>
                <a:cs typeface="Gotham Pro" panose="02000503040000020004" pitchFamily="2" charset="0"/>
              </a:defRPr>
            </a:lvl1pPr>
          </a:lstStyle>
          <a:p>
            <a:fld id="{157AC065-9A12-3A45-9F3F-3EB26B0896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758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E9FA10-F816-353D-82C0-D6C39D265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FE970D4-040F-1C6E-7793-BC3600F3C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7899D01-AD44-1B0C-851B-0EBB0DE0A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1F195-5E65-EF41-B3BB-FECCE1CEA986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33C3F6-B774-6768-FA28-B25DADC11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A56AC4-251A-A8AE-A6C1-E64710084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AC065-9A12-3A45-9F3F-3EB26B089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363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Логотип ЦСТ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535" y="4402066"/>
            <a:ext cx="4498428" cy="222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25649" y="1732526"/>
            <a:ext cx="794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05697"/>
                </a:solidFill>
              </a:rPr>
              <a:t>РАЗВИТИЕ МЕДИКО – БИОЛОГИЧЕСКОГО ОБЕСПЕЧЕНИЯ ФИДЖИТАЛ СПОРТА НА ПРИМЕРЕ КИБЕРСПОРТА.</a:t>
            </a:r>
            <a:endParaRPr lang="ru-RU" sz="2800" b="1" dirty="0">
              <a:solidFill>
                <a:srgbClr val="30569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1248" y="3474720"/>
            <a:ext cx="7945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Руководитель отдела спортивной </a:t>
            </a:r>
            <a:r>
              <a:rPr lang="ru-RU" sz="2000" b="1" dirty="0" err="1" smtClean="0"/>
              <a:t>нутрициологии</a:t>
            </a:r>
            <a:r>
              <a:rPr lang="ru-RU" sz="2000" b="1" dirty="0" smtClean="0"/>
              <a:t> ЦСТ </a:t>
            </a:r>
            <a:r>
              <a:rPr lang="ru-RU" sz="2000" b="1" dirty="0" err="1" smtClean="0"/>
              <a:t>Москомспорта</a:t>
            </a:r>
            <a:r>
              <a:rPr lang="ru-RU" sz="2000" b="1" dirty="0" smtClean="0"/>
              <a:t> </a:t>
            </a:r>
          </a:p>
          <a:p>
            <a:r>
              <a:rPr lang="ru-RU" sz="2000" b="1" dirty="0" err="1" smtClean="0"/>
              <a:t>Баландин</a:t>
            </a:r>
            <a:r>
              <a:rPr lang="ru-RU" sz="2000" b="1" dirty="0" smtClean="0"/>
              <a:t> Михаил Юрьевич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3560992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Рисунок 537">
            <a:extLst>
              <a:ext uri="{FF2B5EF4-FFF2-40B4-BE49-F238E27FC236}">
                <a16:creationId xmlns="" xmlns:a16="http://schemas.microsoft.com/office/drawing/2014/main" id="{4A4CA27C-343F-4444-8ECB-22F5E3C5F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22" t="-36" r="78184" b="9809"/>
          <a:stretch/>
        </p:blipFill>
        <p:spPr>
          <a:xfrm>
            <a:off x="11385021" y="579003"/>
            <a:ext cx="806979" cy="2100624"/>
          </a:xfrm>
          <a:prstGeom prst="rect">
            <a:avLst/>
          </a:prstGeom>
        </p:spPr>
      </p:pic>
      <p:pic>
        <p:nvPicPr>
          <p:cNvPr id="542" name="Рисунок 541">
            <a:extLst>
              <a:ext uri="{FF2B5EF4-FFF2-40B4-BE49-F238E27FC236}">
                <a16:creationId xmlns="" xmlns:a16="http://schemas.microsoft.com/office/drawing/2014/main" id="{27BB0556-E87F-F767-4CE5-E5C9D86CF9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09" r="7096" b="73010"/>
          <a:stretch/>
        </p:blipFill>
        <p:spPr>
          <a:xfrm>
            <a:off x="251988" y="6130864"/>
            <a:ext cx="2424623" cy="727136"/>
          </a:xfrm>
          <a:prstGeom prst="rect">
            <a:avLst/>
          </a:prstGeom>
        </p:spPr>
      </p:pic>
      <p:sp>
        <p:nvSpPr>
          <p:cNvPr id="543" name="Номер слайда 3">
            <a:extLst>
              <a:ext uri="{FF2B5EF4-FFF2-40B4-BE49-F238E27FC236}">
                <a16:creationId xmlns="" xmlns:a16="http://schemas.microsoft.com/office/drawing/2014/main" id="{DB4092DD-7048-3489-089C-FB178542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Gotham Pro" panose="02000503040000020004" pitchFamily="2" charset="0"/>
                <a:cs typeface="Gotham Pro" panose="02000503040000020004" pitchFamily="2" charset="0"/>
              </a:defRPr>
            </a:lvl1pPr>
          </a:lstStyle>
          <a:p>
            <a:fld id="{157AC065-9A12-3A45-9F3F-3EB26B089689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07848" y="5710538"/>
            <a:ext cx="1350227" cy="66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Ппрограммный комплекс Индивидуальная диета 5.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73976" y="5849888"/>
            <a:ext cx="1008112" cy="10081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46877" y="1388838"/>
            <a:ext cx="1131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262626"/>
                </a:solidFill>
                <a:latin typeface="+mj-lt"/>
                <a:cs typeface="Arial" pitchFamily="34" charset="0"/>
              </a:rPr>
              <a:t>M</a:t>
            </a:r>
            <a:r>
              <a:rPr lang="ru-RU" b="1" dirty="0">
                <a:solidFill>
                  <a:srgbClr val="262626"/>
                </a:solidFill>
                <a:latin typeface="+mj-lt"/>
                <a:cs typeface="Arial" pitchFamily="34" charset="0"/>
              </a:rPr>
              <a:t>ydiet_ru</a:t>
            </a:r>
            <a:endParaRPr lang="ru-RU" b="1" dirty="0">
              <a:solidFill>
                <a:srgbClr val="262626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8" name="Picture 4" descr="Картинки по запросу &quot;картинки инстаграм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2781" y="1244822"/>
            <a:ext cx="732387" cy="732387"/>
          </a:xfrm>
          <a:prstGeom prst="rect">
            <a:avLst/>
          </a:prstGeom>
          <a:noFill/>
        </p:spPr>
      </p:pic>
      <p:sp>
        <p:nvSpPr>
          <p:cNvPr id="9" name="AutoShape 7" descr="Картинки по запросу &quot;значок сайт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9" descr="Картинки по запросу &quot;значок сайт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1" name="Picture 13" descr="Картинки по запросу &quot;значок сайта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753" y="2246505"/>
            <a:ext cx="721328" cy="72132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540049" y="2453351"/>
            <a:ext cx="2503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https://www.breath.ru/</a:t>
            </a:r>
            <a:endParaRPr lang="ru-RU" b="1" dirty="0"/>
          </a:p>
        </p:txBody>
      </p:sp>
      <p:pic>
        <p:nvPicPr>
          <p:cNvPr id="13" name="Picture 13" descr="Картинки по запросу &quot;значок сайта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1008" y="3176670"/>
            <a:ext cx="721328" cy="72132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576488" y="3357240"/>
            <a:ext cx="1968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https://mydiet.ru/</a:t>
            </a:r>
            <a:endParaRPr lang="ru-RU" b="1" dirty="0"/>
          </a:p>
        </p:txBody>
      </p:sp>
      <p:pic>
        <p:nvPicPr>
          <p:cNvPr id="15" name="Picture 17" descr="https://www.ixbt.com/img/n1/news/2019/1/4/Create-Gmail-Account_larg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9204" y="4070696"/>
            <a:ext cx="760427" cy="55245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715054" y="4202010"/>
            <a:ext cx="2636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balandinm</a:t>
            </a:r>
            <a:r>
              <a:rPr lang="ru-RU" b="1" dirty="0"/>
              <a:t>87</a:t>
            </a:r>
            <a:r>
              <a:rPr lang="en-US" b="1" dirty="0"/>
              <a:t>@</a:t>
            </a:r>
            <a:r>
              <a:rPr lang="en-US" b="1" dirty="0"/>
              <a:t>gmail.com</a:t>
            </a:r>
            <a:endParaRPr lang="en-US" b="1" dirty="0"/>
          </a:p>
        </p:txBody>
      </p:sp>
      <p:sp>
        <p:nvSpPr>
          <p:cNvPr id="17" name="Заголовок 17"/>
          <p:cNvSpPr txBox="1">
            <a:spLocks/>
          </p:cNvSpPr>
          <p:nvPr/>
        </p:nvSpPr>
        <p:spPr>
          <a:xfrm>
            <a:off x="230560" y="3683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Баландин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Михаил Юрьевич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17592" y="6021288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Инновационные технологии в области здоровьясбережения</a:t>
            </a:r>
            <a:endParaRPr lang="ru-RU" i="1" dirty="0"/>
          </a:p>
        </p:txBody>
      </p:sp>
      <p:pic>
        <p:nvPicPr>
          <p:cNvPr id="19" name="Picture 3" descr="C:\Users\Михаил\Desktop\09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0656" y="752128"/>
            <a:ext cx="3227070" cy="4769485"/>
          </a:xfrm>
          <a:prstGeom prst="rect">
            <a:avLst/>
          </a:prstGeom>
          <a:noFill/>
        </p:spPr>
      </p:pic>
      <p:pic>
        <p:nvPicPr>
          <p:cNvPr id="20" name="Picture 2" descr="телефон, телефонная трубка бесплатно значок из Cheat Sheet icons">
            <a:extLst>
              <a:ext uri="{FF2B5EF4-FFF2-40B4-BE49-F238E27FC236}">
                <a16:creationId xmlns:a16="http://schemas.microsoft.com/office/drawing/2014/main" xmlns="" id="{42CF4AA8-4B84-480B-BC66-9DFBA5506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3841" y="5045652"/>
            <a:ext cx="773487" cy="77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DC15654-17E3-4B34-9DF8-12A28FFE502C}"/>
              </a:ext>
            </a:extLst>
          </p:cNvPr>
          <p:cNvSpPr txBox="1"/>
          <p:nvPr/>
        </p:nvSpPr>
        <p:spPr>
          <a:xfrm>
            <a:off x="2646877" y="5125700"/>
            <a:ext cx="2727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/>
              <a:t>8(985)3684590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525953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Рисунок 537">
            <a:extLst>
              <a:ext uri="{FF2B5EF4-FFF2-40B4-BE49-F238E27FC236}">
                <a16:creationId xmlns="" xmlns:a16="http://schemas.microsoft.com/office/drawing/2014/main" id="{4A4CA27C-343F-4444-8ECB-22F5E3C5F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22" t="-36" r="78184" b="9809"/>
          <a:stretch/>
        </p:blipFill>
        <p:spPr>
          <a:xfrm>
            <a:off x="11385021" y="579003"/>
            <a:ext cx="806979" cy="2100624"/>
          </a:xfrm>
          <a:prstGeom prst="rect">
            <a:avLst/>
          </a:prstGeom>
        </p:spPr>
      </p:pic>
      <p:pic>
        <p:nvPicPr>
          <p:cNvPr id="542" name="Рисунок 541">
            <a:extLst>
              <a:ext uri="{FF2B5EF4-FFF2-40B4-BE49-F238E27FC236}">
                <a16:creationId xmlns="" xmlns:a16="http://schemas.microsoft.com/office/drawing/2014/main" id="{27BB0556-E87F-F767-4CE5-E5C9D86CF9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09" r="7096" b="73010"/>
          <a:stretch/>
        </p:blipFill>
        <p:spPr>
          <a:xfrm>
            <a:off x="251988" y="6130864"/>
            <a:ext cx="2424623" cy="727136"/>
          </a:xfrm>
          <a:prstGeom prst="rect">
            <a:avLst/>
          </a:prstGeom>
        </p:spPr>
      </p:pic>
      <p:sp>
        <p:nvSpPr>
          <p:cNvPr id="543" name="Номер слайда 3">
            <a:extLst>
              <a:ext uri="{FF2B5EF4-FFF2-40B4-BE49-F238E27FC236}">
                <a16:creationId xmlns="" xmlns:a16="http://schemas.microsoft.com/office/drawing/2014/main" id="{DB4092DD-7048-3489-089C-FB178542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Gotham Pro" panose="02000503040000020004" pitchFamily="2" charset="0"/>
                <a:cs typeface="Gotham Pro" panose="02000503040000020004" pitchFamily="2" charset="0"/>
              </a:defRPr>
            </a:lvl1pPr>
          </a:lstStyle>
          <a:p>
            <a:fld id="{157AC065-9A12-3A45-9F3F-3EB26B089689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9644" y="1777582"/>
            <a:ext cx="9109440" cy="278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75935" y="482667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РАЗМЕРЫ И СОСТАВ ТЕЛА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СИЛА, СКОРОСТЬ, МОЩНОСТЬ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u="sng" dirty="0" smtClean="0">
                <a:solidFill>
                  <a:srgbClr val="FF0000"/>
                </a:solidFill>
              </a:rPr>
              <a:t>ПСИХОЛОГИЧЕСКАЯ ПОДГОТОВКА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6437" y="483876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БИОХИМИЯ КРОВИ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ФУНКЦИОНАЛЬНОЕ ТЕСТИРОВАНИЕ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ГЕНЕТИЧЕСКОЕ ТЕСТИРОВАНИЕ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183" y="281281"/>
            <a:ext cx="10890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Центр спортивных технологий </a:t>
            </a:r>
            <a:r>
              <a:rPr lang="ru-RU" b="1" dirty="0" err="1" smtClean="0"/>
              <a:t>Москомспорта</a:t>
            </a:r>
            <a:r>
              <a:rPr lang="ru-RU" b="1" dirty="0" smtClean="0"/>
              <a:t> предоставляет возможность всем спортсменам и тренерам, работающим в системе </a:t>
            </a:r>
            <a:r>
              <a:rPr lang="ru-RU" b="1" dirty="0" err="1" smtClean="0"/>
              <a:t>Москомспорта</a:t>
            </a:r>
            <a:r>
              <a:rPr lang="ru-RU" b="1" dirty="0" smtClean="0"/>
              <a:t>, повысить эффективность спортивной подготовки за счет современных методов исследования функциональных возможностей спортсменов и высокоэффективных технологий восстановления и повышения спортивной работоспособности.</a:t>
            </a:r>
            <a:endParaRPr lang="ru-RU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58648" y="5494638"/>
            <a:ext cx="1350227" cy="66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25953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Рисунок 537">
            <a:extLst>
              <a:ext uri="{FF2B5EF4-FFF2-40B4-BE49-F238E27FC236}">
                <a16:creationId xmlns="" xmlns:a16="http://schemas.microsoft.com/office/drawing/2014/main" id="{4A4CA27C-343F-4444-8ECB-22F5E3C5F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22" t="-36" r="78184" b="9809"/>
          <a:stretch/>
        </p:blipFill>
        <p:spPr>
          <a:xfrm>
            <a:off x="11385021" y="579003"/>
            <a:ext cx="806979" cy="2100624"/>
          </a:xfrm>
          <a:prstGeom prst="rect">
            <a:avLst/>
          </a:prstGeom>
        </p:spPr>
      </p:pic>
      <p:pic>
        <p:nvPicPr>
          <p:cNvPr id="542" name="Рисунок 541">
            <a:extLst>
              <a:ext uri="{FF2B5EF4-FFF2-40B4-BE49-F238E27FC236}">
                <a16:creationId xmlns="" xmlns:a16="http://schemas.microsoft.com/office/drawing/2014/main" id="{27BB0556-E87F-F767-4CE5-E5C9D86CF9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09" r="7096" b="73010"/>
          <a:stretch/>
        </p:blipFill>
        <p:spPr>
          <a:xfrm>
            <a:off x="251988" y="6130864"/>
            <a:ext cx="2424623" cy="727136"/>
          </a:xfrm>
          <a:prstGeom prst="rect">
            <a:avLst/>
          </a:prstGeom>
        </p:spPr>
      </p:pic>
      <p:sp>
        <p:nvSpPr>
          <p:cNvPr id="543" name="Номер слайда 3">
            <a:extLst>
              <a:ext uri="{FF2B5EF4-FFF2-40B4-BE49-F238E27FC236}">
                <a16:creationId xmlns="" xmlns:a16="http://schemas.microsoft.com/office/drawing/2014/main" id="{DB4092DD-7048-3489-089C-FB178542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Gotham Pro" panose="02000503040000020004" pitchFamily="2" charset="0"/>
                <a:cs typeface="Gotham Pro" panose="02000503040000020004" pitchFamily="2" charset="0"/>
              </a:defRPr>
            </a:lvl1pPr>
          </a:lstStyle>
          <a:p>
            <a:fld id="{157AC065-9A12-3A45-9F3F-3EB26B089689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8306" y="161841"/>
            <a:ext cx="91821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381041" y="435977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ВОССТАНОВИТЕЛЬНЫЕ ПРОЦЕДУРЫ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АДАПТИВНАЯ ФИЗИЧЕСКАЯ РЕАБИЛИТАЦИЯ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СПОРТИВНАЯ ТРАВМА</a:t>
            </a:r>
          </a:p>
          <a:p>
            <a:endParaRPr lang="ru-RU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6616588" y="437348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СПОРТИВНАЯ НУТРИЦИОЛОГИЯ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ФУНКЦИОНАЛЬНАЯ ДИАГНОСТИКА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ОНЛАЙН- КОНСУЛЬТАЦИИ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66885" y="5461687"/>
            <a:ext cx="1350227" cy="66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25953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Рисунок 537">
            <a:extLst>
              <a:ext uri="{FF2B5EF4-FFF2-40B4-BE49-F238E27FC236}">
                <a16:creationId xmlns="" xmlns:a16="http://schemas.microsoft.com/office/drawing/2014/main" id="{4A4CA27C-343F-4444-8ECB-22F5E3C5F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22" t="-36" r="78184" b="9809"/>
          <a:stretch/>
        </p:blipFill>
        <p:spPr>
          <a:xfrm>
            <a:off x="11385021" y="579003"/>
            <a:ext cx="806979" cy="2100624"/>
          </a:xfrm>
          <a:prstGeom prst="rect">
            <a:avLst/>
          </a:prstGeom>
        </p:spPr>
      </p:pic>
      <p:pic>
        <p:nvPicPr>
          <p:cNvPr id="542" name="Рисунок 541">
            <a:extLst>
              <a:ext uri="{FF2B5EF4-FFF2-40B4-BE49-F238E27FC236}">
                <a16:creationId xmlns="" xmlns:a16="http://schemas.microsoft.com/office/drawing/2014/main" id="{27BB0556-E87F-F767-4CE5-E5C9D86CF9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09" r="7096" b="73010"/>
          <a:stretch/>
        </p:blipFill>
        <p:spPr>
          <a:xfrm>
            <a:off x="251988" y="6130864"/>
            <a:ext cx="2424623" cy="727136"/>
          </a:xfrm>
          <a:prstGeom prst="rect">
            <a:avLst/>
          </a:prstGeom>
        </p:spPr>
      </p:pic>
      <p:sp>
        <p:nvSpPr>
          <p:cNvPr id="543" name="Номер слайда 3">
            <a:extLst>
              <a:ext uri="{FF2B5EF4-FFF2-40B4-BE49-F238E27FC236}">
                <a16:creationId xmlns="" xmlns:a16="http://schemas.microsoft.com/office/drawing/2014/main" id="{DB4092DD-7048-3489-089C-FB178542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Gotham Pro" panose="02000503040000020004" pitchFamily="2" charset="0"/>
                <a:cs typeface="Gotham Pro" panose="02000503040000020004" pitchFamily="2" charset="0"/>
              </a:defRPr>
            </a:lvl1pPr>
          </a:lstStyle>
          <a:p>
            <a:fld id="{157AC065-9A12-3A45-9F3F-3EB26B08968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6592" y="329184"/>
            <a:ext cx="4258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305697"/>
                </a:solidFill>
              </a:rPr>
              <a:t>РАБОТОСПОСОБНОСТЬ</a:t>
            </a:r>
            <a:endParaRPr lang="ru-RU" sz="3200" b="1" dirty="0">
              <a:solidFill>
                <a:srgbClr val="305697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285" y="1109472"/>
            <a:ext cx="4640094" cy="480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1475232" y="4742688"/>
            <a:ext cx="890016" cy="822960"/>
          </a:xfrm>
          <a:prstGeom prst="ellipse">
            <a:avLst/>
          </a:prstGeom>
          <a:noFill/>
          <a:ln w="25400">
            <a:solidFill>
              <a:srgbClr val="FF000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8648" y="792480"/>
            <a:ext cx="5472655" cy="578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25953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Рисунок 537">
            <a:extLst>
              <a:ext uri="{FF2B5EF4-FFF2-40B4-BE49-F238E27FC236}">
                <a16:creationId xmlns="" xmlns:a16="http://schemas.microsoft.com/office/drawing/2014/main" id="{4A4CA27C-343F-4444-8ECB-22F5E3C5F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22" t="-36" r="78184" b="9809"/>
          <a:stretch/>
        </p:blipFill>
        <p:spPr>
          <a:xfrm>
            <a:off x="11385021" y="579003"/>
            <a:ext cx="806979" cy="2100624"/>
          </a:xfrm>
          <a:prstGeom prst="rect">
            <a:avLst/>
          </a:prstGeom>
        </p:spPr>
      </p:pic>
      <p:pic>
        <p:nvPicPr>
          <p:cNvPr id="542" name="Рисунок 541">
            <a:extLst>
              <a:ext uri="{FF2B5EF4-FFF2-40B4-BE49-F238E27FC236}">
                <a16:creationId xmlns="" xmlns:a16="http://schemas.microsoft.com/office/drawing/2014/main" id="{27BB0556-E87F-F767-4CE5-E5C9D86CF9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09" r="7096" b="73010"/>
          <a:stretch/>
        </p:blipFill>
        <p:spPr>
          <a:xfrm>
            <a:off x="251988" y="6130864"/>
            <a:ext cx="2424623" cy="727136"/>
          </a:xfrm>
          <a:prstGeom prst="rect">
            <a:avLst/>
          </a:prstGeom>
        </p:spPr>
      </p:pic>
      <p:sp>
        <p:nvSpPr>
          <p:cNvPr id="543" name="Номер слайда 3">
            <a:extLst>
              <a:ext uri="{FF2B5EF4-FFF2-40B4-BE49-F238E27FC236}">
                <a16:creationId xmlns="" xmlns:a16="http://schemas.microsoft.com/office/drawing/2014/main" id="{DB4092DD-7048-3489-089C-FB178542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Gotham Pro" panose="02000503040000020004" pitchFamily="2" charset="0"/>
                <a:cs typeface="Gotham Pro" panose="02000503040000020004" pitchFamily="2" charset="0"/>
              </a:defRPr>
            </a:lvl1pPr>
          </a:lstStyle>
          <a:p>
            <a:fld id="{157AC065-9A12-3A45-9F3F-3EB26B089689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58648" y="5494638"/>
            <a:ext cx="1350227" cy="66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26592" y="329184"/>
            <a:ext cx="2551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305697"/>
                </a:solidFill>
              </a:rPr>
              <a:t>СОСТАВ ТЕЛА</a:t>
            </a:r>
            <a:endParaRPr lang="ru-RU" sz="3200" b="1" dirty="0">
              <a:solidFill>
                <a:srgbClr val="305697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3988" y="1085087"/>
            <a:ext cx="4411548" cy="366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4291" y="1085087"/>
            <a:ext cx="4686730" cy="383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16608" y="5223006"/>
            <a:ext cx="8455737" cy="48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25953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Рисунок 537">
            <a:extLst>
              <a:ext uri="{FF2B5EF4-FFF2-40B4-BE49-F238E27FC236}">
                <a16:creationId xmlns="" xmlns:a16="http://schemas.microsoft.com/office/drawing/2014/main" id="{4A4CA27C-343F-4444-8ECB-22F5E3C5F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22" t="-36" r="78184" b="9809"/>
          <a:stretch/>
        </p:blipFill>
        <p:spPr>
          <a:xfrm>
            <a:off x="11385021" y="579003"/>
            <a:ext cx="806979" cy="2100624"/>
          </a:xfrm>
          <a:prstGeom prst="rect">
            <a:avLst/>
          </a:prstGeom>
        </p:spPr>
      </p:pic>
      <p:pic>
        <p:nvPicPr>
          <p:cNvPr id="542" name="Рисунок 541">
            <a:extLst>
              <a:ext uri="{FF2B5EF4-FFF2-40B4-BE49-F238E27FC236}">
                <a16:creationId xmlns="" xmlns:a16="http://schemas.microsoft.com/office/drawing/2014/main" id="{27BB0556-E87F-F767-4CE5-E5C9D86CF9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09" r="7096" b="73010"/>
          <a:stretch/>
        </p:blipFill>
        <p:spPr>
          <a:xfrm>
            <a:off x="251988" y="6130864"/>
            <a:ext cx="2424623" cy="727136"/>
          </a:xfrm>
          <a:prstGeom prst="rect">
            <a:avLst/>
          </a:prstGeom>
        </p:spPr>
      </p:pic>
      <p:sp>
        <p:nvSpPr>
          <p:cNvPr id="543" name="Номер слайда 3">
            <a:extLst>
              <a:ext uri="{FF2B5EF4-FFF2-40B4-BE49-F238E27FC236}">
                <a16:creationId xmlns="" xmlns:a16="http://schemas.microsoft.com/office/drawing/2014/main" id="{DB4092DD-7048-3489-089C-FB178542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Gotham Pro" panose="02000503040000020004" pitchFamily="2" charset="0"/>
                <a:cs typeface="Gotham Pro" panose="02000503040000020004" pitchFamily="2" charset="0"/>
              </a:defRPr>
            </a:lvl1pPr>
          </a:lstStyle>
          <a:p>
            <a:fld id="{157AC065-9A12-3A45-9F3F-3EB26B089689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58648" y="5494638"/>
            <a:ext cx="1350227" cy="66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26592" y="329184"/>
            <a:ext cx="3217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305697"/>
                </a:solidFill>
              </a:rPr>
              <a:t>ВЗРЫВНАЯ СИЛА</a:t>
            </a:r>
            <a:endParaRPr lang="ru-RU" sz="3200" b="1" dirty="0">
              <a:solidFill>
                <a:srgbClr val="305697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6104" y="1223772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06396" y="5527929"/>
            <a:ext cx="76962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25953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Рисунок 537">
            <a:extLst>
              <a:ext uri="{FF2B5EF4-FFF2-40B4-BE49-F238E27FC236}">
                <a16:creationId xmlns="" xmlns:a16="http://schemas.microsoft.com/office/drawing/2014/main" id="{4A4CA27C-343F-4444-8ECB-22F5E3C5F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22" t="-36" r="78184" b="9809"/>
          <a:stretch/>
        </p:blipFill>
        <p:spPr>
          <a:xfrm>
            <a:off x="11385021" y="579003"/>
            <a:ext cx="806979" cy="2100624"/>
          </a:xfrm>
          <a:prstGeom prst="rect">
            <a:avLst/>
          </a:prstGeom>
        </p:spPr>
      </p:pic>
      <p:pic>
        <p:nvPicPr>
          <p:cNvPr id="542" name="Рисунок 541">
            <a:extLst>
              <a:ext uri="{FF2B5EF4-FFF2-40B4-BE49-F238E27FC236}">
                <a16:creationId xmlns="" xmlns:a16="http://schemas.microsoft.com/office/drawing/2014/main" id="{27BB0556-E87F-F767-4CE5-E5C9D86CF9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09" r="7096" b="73010"/>
          <a:stretch/>
        </p:blipFill>
        <p:spPr>
          <a:xfrm>
            <a:off x="251988" y="6130864"/>
            <a:ext cx="2424623" cy="727136"/>
          </a:xfrm>
          <a:prstGeom prst="rect">
            <a:avLst/>
          </a:prstGeom>
        </p:spPr>
      </p:pic>
      <p:sp>
        <p:nvSpPr>
          <p:cNvPr id="543" name="Номер слайда 3">
            <a:extLst>
              <a:ext uri="{FF2B5EF4-FFF2-40B4-BE49-F238E27FC236}">
                <a16:creationId xmlns="" xmlns:a16="http://schemas.microsoft.com/office/drawing/2014/main" id="{DB4092DD-7048-3489-089C-FB178542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Gotham Pro" panose="02000503040000020004" pitchFamily="2" charset="0"/>
                <a:cs typeface="Gotham Pro" panose="02000503040000020004" pitchFamily="2" charset="0"/>
              </a:defRPr>
            </a:lvl1pPr>
          </a:lstStyle>
          <a:p>
            <a:fld id="{157AC065-9A12-3A45-9F3F-3EB26B089689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58648" y="5494638"/>
            <a:ext cx="1350227" cy="66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43024" y="1122238"/>
            <a:ext cx="9115425" cy="463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97967" y="357759"/>
            <a:ext cx="3702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305697"/>
                </a:solidFill>
              </a:rPr>
              <a:t>ПИТАНИЕ И РЕЖИМ</a:t>
            </a:r>
            <a:endParaRPr lang="ru-RU" sz="3200" b="1" dirty="0">
              <a:solidFill>
                <a:srgbClr val="30569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5953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Рисунок 537">
            <a:extLst>
              <a:ext uri="{FF2B5EF4-FFF2-40B4-BE49-F238E27FC236}">
                <a16:creationId xmlns="" xmlns:a16="http://schemas.microsoft.com/office/drawing/2014/main" id="{4A4CA27C-343F-4444-8ECB-22F5E3C5F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22" t="-36" r="78184" b="9809"/>
          <a:stretch/>
        </p:blipFill>
        <p:spPr>
          <a:xfrm>
            <a:off x="11385021" y="579003"/>
            <a:ext cx="806979" cy="2100624"/>
          </a:xfrm>
          <a:prstGeom prst="rect">
            <a:avLst/>
          </a:prstGeom>
        </p:spPr>
      </p:pic>
      <p:pic>
        <p:nvPicPr>
          <p:cNvPr id="542" name="Рисунок 541">
            <a:extLst>
              <a:ext uri="{FF2B5EF4-FFF2-40B4-BE49-F238E27FC236}">
                <a16:creationId xmlns="" xmlns:a16="http://schemas.microsoft.com/office/drawing/2014/main" id="{27BB0556-E87F-F767-4CE5-E5C9D86CF9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09" r="7096" b="73010"/>
          <a:stretch/>
        </p:blipFill>
        <p:spPr>
          <a:xfrm>
            <a:off x="251988" y="6130864"/>
            <a:ext cx="2424623" cy="727136"/>
          </a:xfrm>
          <a:prstGeom prst="rect">
            <a:avLst/>
          </a:prstGeom>
        </p:spPr>
      </p:pic>
      <p:sp>
        <p:nvSpPr>
          <p:cNvPr id="543" name="Номер слайда 3">
            <a:extLst>
              <a:ext uri="{FF2B5EF4-FFF2-40B4-BE49-F238E27FC236}">
                <a16:creationId xmlns="" xmlns:a16="http://schemas.microsoft.com/office/drawing/2014/main" id="{DB4092DD-7048-3489-089C-FB178542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Gotham Pro" panose="02000503040000020004" pitchFamily="2" charset="0"/>
                <a:cs typeface="Gotham Pro" panose="02000503040000020004" pitchFamily="2" charset="0"/>
              </a:defRPr>
            </a:lvl1pPr>
          </a:lstStyle>
          <a:p>
            <a:fld id="{157AC065-9A12-3A45-9F3F-3EB26B089689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58648" y="5494638"/>
            <a:ext cx="1350227" cy="66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69908" y="171450"/>
            <a:ext cx="9263778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548564" y="4146554"/>
            <a:ext cx="11525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0063" y="5640388"/>
            <a:ext cx="29622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25953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Рисунок 537">
            <a:extLst>
              <a:ext uri="{FF2B5EF4-FFF2-40B4-BE49-F238E27FC236}">
                <a16:creationId xmlns="" xmlns:a16="http://schemas.microsoft.com/office/drawing/2014/main" id="{4A4CA27C-343F-4444-8ECB-22F5E3C5F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22" t="-36" r="78184" b="9809"/>
          <a:stretch/>
        </p:blipFill>
        <p:spPr>
          <a:xfrm>
            <a:off x="11385021" y="579003"/>
            <a:ext cx="806979" cy="2100624"/>
          </a:xfrm>
          <a:prstGeom prst="rect">
            <a:avLst/>
          </a:prstGeom>
        </p:spPr>
      </p:pic>
      <p:pic>
        <p:nvPicPr>
          <p:cNvPr id="542" name="Рисунок 541">
            <a:extLst>
              <a:ext uri="{FF2B5EF4-FFF2-40B4-BE49-F238E27FC236}">
                <a16:creationId xmlns="" xmlns:a16="http://schemas.microsoft.com/office/drawing/2014/main" id="{27BB0556-E87F-F767-4CE5-E5C9D86CF9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09" r="7096" b="73010"/>
          <a:stretch/>
        </p:blipFill>
        <p:spPr>
          <a:xfrm>
            <a:off x="251988" y="6130864"/>
            <a:ext cx="2424623" cy="727136"/>
          </a:xfrm>
          <a:prstGeom prst="rect">
            <a:avLst/>
          </a:prstGeom>
        </p:spPr>
      </p:pic>
      <p:sp>
        <p:nvSpPr>
          <p:cNvPr id="543" name="Номер слайда 3">
            <a:extLst>
              <a:ext uri="{FF2B5EF4-FFF2-40B4-BE49-F238E27FC236}">
                <a16:creationId xmlns="" xmlns:a16="http://schemas.microsoft.com/office/drawing/2014/main" id="{DB4092DD-7048-3489-089C-FB178542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Gotham Pro" panose="02000503040000020004" pitchFamily="2" charset="0"/>
                <a:cs typeface="Gotham Pro" panose="02000503040000020004" pitchFamily="2" charset="0"/>
              </a:defRPr>
            </a:lvl1pPr>
          </a:lstStyle>
          <a:p>
            <a:fld id="{157AC065-9A12-3A45-9F3F-3EB26B089689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58648" y="5494638"/>
            <a:ext cx="1350227" cy="66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6238" y="311150"/>
            <a:ext cx="64865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22388" y="1385888"/>
            <a:ext cx="91154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71600" y="3959136"/>
            <a:ext cx="94107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Вопрос </a:t>
            </a:r>
            <a:r>
              <a:rPr lang="ru-RU" dirty="0" smtClean="0"/>
              <a:t>о том, вызваны ли эти профилактические эффекты также </a:t>
            </a:r>
            <a:r>
              <a:rPr lang="ru-RU" dirty="0" err="1" smtClean="0"/>
              <a:t>киберспортом</a:t>
            </a:r>
            <a:r>
              <a:rPr lang="ru-RU" dirty="0" smtClean="0"/>
              <a:t>, остается нерешенным, поскольку до сих пор неясно, является </a:t>
            </a:r>
            <a:r>
              <a:rPr lang="ru-RU" dirty="0" err="1" smtClean="0"/>
              <a:t>киберспорт</a:t>
            </a:r>
            <a:r>
              <a:rPr lang="ru-RU" dirty="0" smtClean="0"/>
              <a:t> чисто сидячей работой или вызывает метаболическую активность у </a:t>
            </a:r>
            <a:r>
              <a:rPr lang="ru-RU" dirty="0" smtClean="0"/>
              <a:t>игроков?</a:t>
            </a: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Повышенные </a:t>
            </a:r>
            <a:r>
              <a:rPr lang="ru-RU" dirty="0" err="1" smtClean="0"/>
              <a:t>энергозатраты</a:t>
            </a:r>
            <a:r>
              <a:rPr lang="ru-RU" dirty="0" smtClean="0"/>
              <a:t> во время активной фазы дисциплины компьютерного спорта (боевая арена, вид программы «DOTA 2») в данном исследовании нами не наблюдались. Поэтому </a:t>
            </a:r>
            <a:r>
              <a:rPr lang="ru-RU" dirty="0" err="1" smtClean="0"/>
              <a:t>киберспорт</a:t>
            </a:r>
            <a:r>
              <a:rPr lang="ru-RU" dirty="0" smtClean="0"/>
              <a:t> не может быть рекомендован в качестве альтернативы физическим </a:t>
            </a:r>
            <a:r>
              <a:rPr lang="ru-RU" dirty="0" smtClean="0"/>
              <a:t>нагрузкам.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25953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197</Words>
  <Application>Microsoft Office PowerPoint</Application>
  <PresentationFormat>Произвольный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Михаил</cp:lastModifiedBy>
  <cp:revision>25</cp:revision>
  <dcterms:created xsi:type="dcterms:W3CDTF">2022-08-28T13:24:14Z</dcterms:created>
  <dcterms:modified xsi:type="dcterms:W3CDTF">2022-09-12T08:42:07Z</dcterms:modified>
</cp:coreProperties>
</file>